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7.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7"/>
  </p:notesMasterIdLst>
  <p:handoutMasterIdLst>
    <p:handoutMasterId r:id="rId38"/>
  </p:handoutMasterIdLst>
  <p:sldIdLst>
    <p:sldId id="263" r:id="rId5"/>
    <p:sldId id="601" r:id="rId6"/>
    <p:sldId id="602" r:id="rId7"/>
    <p:sldId id="581" r:id="rId8"/>
    <p:sldId id="583" r:id="rId9"/>
    <p:sldId id="579" r:id="rId10"/>
    <p:sldId id="584" r:id="rId11"/>
    <p:sldId id="582" r:id="rId12"/>
    <p:sldId id="4246" r:id="rId13"/>
    <p:sldId id="948" r:id="rId14"/>
    <p:sldId id="4247" r:id="rId15"/>
    <p:sldId id="4249" r:id="rId16"/>
    <p:sldId id="4251" r:id="rId17"/>
    <p:sldId id="4252" r:id="rId18"/>
    <p:sldId id="4250" r:id="rId19"/>
    <p:sldId id="572" r:id="rId20"/>
    <p:sldId id="954" r:id="rId21"/>
    <p:sldId id="268" r:id="rId22"/>
    <p:sldId id="267" r:id="rId23"/>
    <p:sldId id="3309" r:id="rId24"/>
    <p:sldId id="4244" r:id="rId25"/>
    <p:sldId id="3224" r:id="rId26"/>
    <p:sldId id="3467" r:id="rId27"/>
    <p:sldId id="4152" r:id="rId28"/>
    <p:sldId id="4243" r:id="rId29"/>
    <p:sldId id="3519" r:id="rId30"/>
    <p:sldId id="3472" r:id="rId31"/>
    <p:sldId id="4242" r:id="rId32"/>
    <p:sldId id="3537" r:id="rId33"/>
    <p:sldId id="277" r:id="rId34"/>
    <p:sldId id="4245" r:id="rId35"/>
    <p:sldId id="279" r:id="rId3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20256-9E05-461B-A195-3AAA1898174C}" v="998" dt="2023-02-23T15:02:00.41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8" d="100"/>
          <a:sy n="68" d="100"/>
        </p:scale>
        <p:origin x="526" y="36"/>
      </p:cViewPr>
      <p:guideLst>
        <p:guide orient="horz" pos="2160"/>
        <p:guide pos="384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alle" userId="S::pmalle@bimquebec.org::36a262b6-012d-4a73-a4b4-22c53e90df34" providerId="AD" clId="Web-{4DB71F93-1C8F-E955-D784-540271ED16A5}"/>
    <pc:docChg chg="modSld">
      <pc:chgData name="Pauline Malle" userId="S::pmalle@bimquebec.org::36a262b6-012d-4a73-a4b4-22c53e90df34" providerId="AD" clId="Web-{4DB71F93-1C8F-E955-D784-540271ED16A5}" dt="2022-02-07T22:44:19.776" v="15"/>
      <pc:docMkLst>
        <pc:docMk/>
      </pc:docMkLst>
      <pc:sldChg chg="addSp delSp modSp">
        <pc:chgData name="Pauline Malle" userId="S::pmalle@bimquebec.org::36a262b6-012d-4a73-a4b4-22c53e90df34" providerId="AD" clId="Web-{4DB71F93-1C8F-E955-D784-540271ED16A5}" dt="2022-02-07T22:43:19.182" v="13"/>
        <pc:sldMkLst>
          <pc:docMk/>
          <pc:sldMk cId="0" sldId="256"/>
        </pc:sldMkLst>
        <pc:spChg chg="del">
          <ac:chgData name="Pauline Malle" userId="S::pmalle@bimquebec.org::36a262b6-012d-4a73-a4b4-22c53e90df34" providerId="AD" clId="Web-{4DB71F93-1C8F-E955-D784-540271ED16A5}" dt="2022-02-07T22:42:31.884" v="6"/>
          <ac:spMkLst>
            <pc:docMk/>
            <pc:sldMk cId="0" sldId="256"/>
            <ac:spMk id="18" creationId="{DF0D5705-A607-43FD-9B34-57E4A4D59AC8}"/>
          </ac:spMkLst>
        </pc:spChg>
        <pc:spChg chg="del">
          <ac:chgData name="Pauline Malle" userId="S::pmalle@bimquebec.org::36a262b6-012d-4a73-a4b4-22c53e90df34" providerId="AD" clId="Web-{4DB71F93-1C8F-E955-D784-540271ED16A5}" dt="2022-02-07T22:42:31.884" v="5"/>
          <ac:spMkLst>
            <pc:docMk/>
            <pc:sldMk cId="0" sldId="256"/>
            <ac:spMk id="19" creationId="{315888DE-344B-4A57-B7F8-1AD2E7EF673F}"/>
          </ac:spMkLst>
        </pc:spChg>
        <pc:spChg chg="del">
          <ac:chgData name="Pauline Malle" userId="S::pmalle@bimquebec.org::36a262b6-012d-4a73-a4b4-22c53e90df34" providerId="AD" clId="Web-{4DB71F93-1C8F-E955-D784-540271ED16A5}" dt="2022-02-07T22:42:31.884" v="4"/>
          <ac:spMkLst>
            <pc:docMk/>
            <pc:sldMk cId="0" sldId="256"/>
            <ac:spMk id="20" creationId="{49308852-35B3-46F9-84B5-A7E0A5266088}"/>
          </ac:spMkLst>
        </pc:spChg>
        <pc:spChg chg="del">
          <ac:chgData name="Pauline Malle" userId="S::pmalle@bimquebec.org::36a262b6-012d-4a73-a4b4-22c53e90df34" providerId="AD" clId="Web-{4DB71F93-1C8F-E955-D784-540271ED16A5}" dt="2022-02-07T22:42:31.869" v="2"/>
          <ac:spMkLst>
            <pc:docMk/>
            <pc:sldMk cId="0" sldId="256"/>
            <ac:spMk id="22" creationId="{8D3B9F97-CE03-4A54-95A1-6D51867DBD56}"/>
          </ac:spMkLst>
        </pc:spChg>
        <pc:spChg chg="del">
          <ac:chgData name="Pauline Malle" userId="S::pmalle@bimquebec.org::36a262b6-012d-4a73-a4b4-22c53e90df34" providerId="AD" clId="Web-{4DB71F93-1C8F-E955-D784-540271ED16A5}" dt="2022-02-07T22:42:31.869" v="1"/>
          <ac:spMkLst>
            <pc:docMk/>
            <pc:sldMk cId="0" sldId="256"/>
            <ac:spMk id="23" creationId="{A12F725F-DA67-4ED9-9BDC-71FDD730219C}"/>
          </ac:spMkLst>
        </pc:spChg>
        <pc:picChg chg="add mod modCrop">
          <ac:chgData name="Pauline Malle" userId="S::pmalle@bimquebec.org::36a262b6-012d-4a73-a4b4-22c53e90df34" providerId="AD" clId="Web-{4DB71F93-1C8F-E955-D784-540271ED16A5}" dt="2022-02-07T22:43:19.182" v="13"/>
          <ac:picMkLst>
            <pc:docMk/>
            <pc:sldMk cId="0" sldId="256"/>
            <ac:picMk id="2" creationId="{86D7B7D5-A8B3-4C49-9CD4-9050E508C34E}"/>
          </ac:picMkLst>
        </pc:picChg>
        <pc:picChg chg="del">
          <ac:chgData name="Pauline Malle" userId="S::pmalle@bimquebec.org::36a262b6-012d-4a73-a4b4-22c53e90df34" providerId="AD" clId="Web-{4DB71F93-1C8F-E955-D784-540271ED16A5}" dt="2022-02-07T22:42:28.775" v="0"/>
          <ac:picMkLst>
            <pc:docMk/>
            <pc:sldMk cId="0" sldId="256"/>
            <ac:picMk id="6" creationId="{6CA0F8FD-1D1B-441A-A589-44AA75254F78}"/>
          </ac:picMkLst>
        </pc:picChg>
        <pc:picChg chg="del">
          <ac:chgData name="Pauline Malle" userId="S::pmalle@bimquebec.org::36a262b6-012d-4a73-a4b4-22c53e90df34" providerId="AD" clId="Web-{4DB71F93-1C8F-E955-D784-540271ED16A5}" dt="2022-02-07T22:42:31.869" v="3"/>
          <ac:picMkLst>
            <pc:docMk/>
            <pc:sldMk cId="0" sldId="256"/>
            <ac:picMk id="21" creationId="{121331EA-14CE-4E95-8D8B-BCB1F858EBAC}"/>
          </ac:picMkLst>
        </pc:picChg>
      </pc:sldChg>
      <pc:sldChg chg="addSp delSp">
        <pc:chgData name="Pauline Malle" userId="S::pmalle@bimquebec.org::36a262b6-012d-4a73-a4b4-22c53e90df34" providerId="AD" clId="Web-{4DB71F93-1C8F-E955-D784-540271ED16A5}" dt="2022-02-07T22:44:19.776" v="15"/>
        <pc:sldMkLst>
          <pc:docMk/>
          <pc:sldMk cId="3662077717" sldId="261"/>
        </pc:sldMkLst>
        <pc:spChg chg="add del">
          <ac:chgData name="Pauline Malle" userId="S::pmalle@bimquebec.org::36a262b6-012d-4a73-a4b4-22c53e90df34" providerId="AD" clId="Web-{4DB71F93-1C8F-E955-D784-540271ED16A5}" dt="2022-02-07T22:44:19.776" v="15"/>
          <ac:spMkLst>
            <pc:docMk/>
            <pc:sldMk cId="3662077717" sldId="261"/>
            <ac:spMk id="7" creationId="{87F30553-192C-4A76-B3C3-3F0FFB559BD4}"/>
          </ac:spMkLst>
        </pc:spChg>
      </pc:sldChg>
    </pc:docChg>
  </pc:docChgLst>
  <pc:docChgLst>
    <pc:chgData name="Martin Lafleur" userId="6439c699-b3f0-4787-b7d6-e06c632af44e" providerId="ADAL" clId="{CCE4DEE6-A6FC-4514-996B-4CB98730BD3D}"/>
    <pc:docChg chg="undo custSel addSld delSld modSld sldOrd">
      <pc:chgData name="Martin Lafleur" userId="6439c699-b3f0-4787-b7d6-e06c632af44e" providerId="ADAL" clId="{CCE4DEE6-A6FC-4514-996B-4CB98730BD3D}" dt="2022-09-08T17:32:54.071" v="123" actId="20577"/>
      <pc:docMkLst>
        <pc:docMk/>
      </pc:docMkLst>
      <pc:sldChg chg="addSp delSp modSp mod ord">
        <pc:chgData name="Martin Lafleur" userId="6439c699-b3f0-4787-b7d6-e06c632af44e" providerId="ADAL" clId="{CCE4DEE6-A6FC-4514-996B-4CB98730BD3D}" dt="2022-09-08T17:25:20.746" v="12" actId="14100"/>
        <pc:sldMkLst>
          <pc:docMk/>
          <pc:sldMk cId="206952765" sldId="263"/>
        </pc:sldMkLst>
        <pc:spChg chg="del">
          <ac:chgData name="Martin Lafleur" userId="6439c699-b3f0-4787-b7d6-e06c632af44e" providerId="ADAL" clId="{CCE4DEE6-A6FC-4514-996B-4CB98730BD3D}" dt="2022-09-08T17:24:18.404" v="9" actId="478"/>
          <ac:spMkLst>
            <pc:docMk/>
            <pc:sldMk cId="206952765" sldId="263"/>
            <ac:spMk id="2" creationId="{7AEF7D5A-77F4-44BF-90DC-9CFC406FA019}"/>
          </ac:spMkLst>
        </pc:spChg>
        <pc:spChg chg="del">
          <ac:chgData name="Martin Lafleur" userId="6439c699-b3f0-4787-b7d6-e06c632af44e" providerId="ADAL" clId="{CCE4DEE6-A6FC-4514-996B-4CB98730BD3D}" dt="2022-09-08T17:24:18.404" v="9" actId="478"/>
          <ac:spMkLst>
            <pc:docMk/>
            <pc:sldMk cId="206952765" sldId="263"/>
            <ac:spMk id="3" creationId="{4B53473F-63DE-44EB-BD12-66BFE11745E2}"/>
          </ac:spMkLst>
        </pc:spChg>
        <pc:spChg chg="del">
          <ac:chgData name="Martin Lafleur" userId="6439c699-b3f0-4787-b7d6-e06c632af44e" providerId="ADAL" clId="{CCE4DEE6-A6FC-4514-996B-4CB98730BD3D}" dt="2022-09-08T17:24:18.404" v="9" actId="478"/>
          <ac:spMkLst>
            <pc:docMk/>
            <pc:sldMk cId="206952765" sldId="263"/>
            <ac:spMk id="4" creationId="{1DF6E13A-E93E-4CFF-87FE-51FF6B3FBF0E}"/>
          </ac:spMkLst>
        </pc:spChg>
        <pc:picChg chg="add mod">
          <ac:chgData name="Martin Lafleur" userId="6439c699-b3f0-4787-b7d6-e06c632af44e" providerId="ADAL" clId="{CCE4DEE6-A6FC-4514-996B-4CB98730BD3D}" dt="2022-09-08T17:25:20.746" v="12" actId="14100"/>
          <ac:picMkLst>
            <pc:docMk/>
            <pc:sldMk cId="206952765" sldId="263"/>
            <ac:picMk id="6" creationId="{D92999A7-3F10-9F7F-DF6D-48CE486AD2FC}"/>
          </ac:picMkLst>
        </pc:picChg>
      </pc:sldChg>
      <pc:sldChg chg="addSp delSp modSp mod">
        <pc:chgData name="Martin Lafleur" userId="6439c699-b3f0-4787-b7d6-e06c632af44e" providerId="ADAL" clId="{CCE4DEE6-A6FC-4514-996B-4CB98730BD3D}" dt="2022-09-08T17:32:32.084" v="77" actId="1076"/>
        <pc:sldMkLst>
          <pc:docMk/>
          <pc:sldMk cId="683451208" sldId="264"/>
        </pc:sldMkLst>
        <pc:spChg chg="add del">
          <ac:chgData name="Martin Lafleur" userId="6439c699-b3f0-4787-b7d6-e06c632af44e" providerId="ADAL" clId="{CCE4DEE6-A6FC-4514-996B-4CB98730BD3D}" dt="2022-09-08T17:32:23.090" v="72" actId="478"/>
          <ac:spMkLst>
            <pc:docMk/>
            <pc:sldMk cId="683451208" sldId="264"/>
            <ac:spMk id="3" creationId="{3DCDA02D-B9C4-4FB9-A3C6-5A895C0F600A}"/>
          </ac:spMkLst>
        </pc:spChg>
        <pc:spChg chg="del">
          <ac:chgData name="Martin Lafleur" userId="6439c699-b3f0-4787-b7d6-e06c632af44e" providerId="ADAL" clId="{CCE4DEE6-A6FC-4514-996B-4CB98730BD3D}" dt="2022-09-08T17:32:23.090" v="72" actId="478"/>
          <ac:spMkLst>
            <pc:docMk/>
            <pc:sldMk cId="683451208" sldId="264"/>
            <ac:spMk id="4" creationId="{369B16E8-8A45-4719-85C7-54554EA8E437}"/>
          </ac:spMkLst>
        </pc:spChg>
        <pc:picChg chg="add del mod">
          <ac:chgData name="Martin Lafleur" userId="6439c699-b3f0-4787-b7d6-e06c632af44e" providerId="ADAL" clId="{CCE4DEE6-A6FC-4514-996B-4CB98730BD3D}" dt="2022-09-08T17:32:21.487" v="71"/>
          <ac:picMkLst>
            <pc:docMk/>
            <pc:sldMk cId="683451208" sldId="264"/>
            <ac:picMk id="7" creationId="{EFEAC8FA-FA76-0BD0-5A72-58F837B9DCF8}"/>
          </ac:picMkLst>
        </pc:picChg>
        <pc:picChg chg="add mod">
          <ac:chgData name="Martin Lafleur" userId="6439c699-b3f0-4787-b7d6-e06c632af44e" providerId="ADAL" clId="{CCE4DEE6-A6FC-4514-996B-4CB98730BD3D}" dt="2022-09-08T17:32:32.084" v="77" actId="1076"/>
          <ac:picMkLst>
            <pc:docMk/>
            <pc:sldMk cId="683451208" sldId="264"/>
            <ac:picMk id="9" creationId="{E3CAE695-B408-7ABB-6C30-6835118AF376}"/>
          </ac:picMkLst>
        </pc:picChg>
      </pc:sldChg>
      <pc:sldChg chg="new del">
        <pc:chgData name="Martin Lafleur" userId="6439c699-b3f0-4787-b7d6-e06c632af44e" providerId="ADAL" clId="{CCE4DEE6-A6FC-4514-996B-4CB98730BD3D}" dt="2022-09-08T17:24:07.279" v="5" actId="680"/>
        <pc:sldMkLst>
          <pc:docMk/>
          <pc:sldMk cId="241257601" sldId="265"/>
        </pc:sldMkLst>
      </pc:sldChg>
      <pc:sldChg chg="modSp add mod">
        <pc:chgData name="Martin Lafleur" userId="6439c699-b3f0-4787-b7d6-e06c632af44e" providerId="ADAL" clId="{CCE4DEE6-A6FC-4514-996B-4CB98730BD3D}" dt="2022-09-08T17:32:54.071" v="123" actId="20577"/>
        <pc:sldMkLst>
          <pc:docMk/>
          <pc:sldMk cId="646363723" sldId="265"/>
        </pc:sldMkLst>
        <pc:spChg chg="mod">
          <ac:chgData name="Martin Lafleur" userId="6439c699-b3f0-4787-b7d6-e06c632af44e" providerId="ADAL" clId="{CCE4DEE6-A6FC-4514-996B-4CB98730BD3D}" dt="2022-09-08T17:27:33.790" v="36" actId="20577"/>
          <ac:spMkLst>
            <pc:docMk/>
            <pc:sldMk cId="646363723" sldId="265"/>
            <ac:spMk id="2" creationId="{7AEF7D5A-77F4-44BF-90DC-9CFC406FA019}"/>
          </ac:spMkLst>
        </pc:spChg>
        <pc:spChg chg="mod">
          <ac:chgData name="Martin Lafleur" userId="6439c699-b3f0-4787-b7d6-e06c632af44e" providerId="ADAL" clId="{CCE4DEE6-A6FC-4514-996B-4CB98730BD3D}" dt="2022-09-08T17:32:54.071" v="123" actId="20577"/>
          <ac:spMkLst>
            <pc:docMk/>
            <pc:sldMk cId="646363723" sldId="265"/>
            <ac:spMk id="3" creationId="{4B53473F-63DE-44EB-BD12-66BFE11745E2}"/>
          </ac:spMkLst>
        </pc:spChg>
      </pc:sldChg>
      <pc:sldChg chg="new del">
        <pc:chgData name="Martin Lafleur" userId="6439c699-b3f0-4787-b7d6-e06c632af44e" providerId="ADAL" clId="{CCE4DEE6-A6FC-4514-996B-4CB98730BD3D}" dt="2022-09-08T17:23:41.642" v="1" actId="680"/>
        <pc:sldMkLst>
          <pc:docMk/>
          <pc:sldMk cId="2822106835" sldId="265"/>
        </pc:sldMkLst>
      </pc:sldChg>
      <pc:sldChg chg="new del">
        <pc:chgData name="Martin Lafleur" userId="6439c699-b3f0-4787-b7d6-e06c632af44e" providerId="ADAL" clId="{CCE4DEE6-A6FC-4514-996B-4CB98730BD3D}" dt="2022-09-08T17:23:51.082" v="3" actId="680"/>
        <pc:sldMkLst>
          <pc:docMk/>
          <pc:sldMk cId="3951766337" sldId="265"/>
        </pc:sldMkLst>
      </pc:sldChg>
      <pc:sldChg chg="add">
        <pc:chgData name="Martin Lafleur" userId="6439c699-b3f0-4787-b7d6-e06c632af44e" providerId="ADAL" clId="{CCE4DEE6-A6FC-4514-996B-4CB98730BD3D}" dt="2022-09-08T17:32:09.887" v="66" actId="2890"/>
        <pc:sldMkLst>
          <pc:docMk/>
          <pc:sldMk cId="245358894" sldId="266"/>
        </pc:sldMkLst>
      </pc:sldChg>
    </pc:docChg>
  </pc:docChgLst>
  <pc:docChgLst>
    <pc:chgData name="Pauline Malle" userId="36a262b6-012d-4a73-a4b4-22c53e90df34" providerId="ADAL" clId="{BD4FE492-5F37-40B7-9284-10754CE96122}"/>
    <pc:docChg chg="modMainMaster">
      <pc:chgData name="Pauline Malle" userId="36a262b6-012d-4a73-a4b4-22c53e90df34" providerId="ADAL" clId="{BD4FE492-5F37-40B7-9284-10754CE96122}" dt="2022-05-02T18:54:00.239" v="54" actId="20577"/>
      <pc:docMkLst>
        <pc:docMk/>
      </pc:docMkLst>
      <pc:sldMasterChg chg="modSp mod">
        <pc:chgData name="Pauline Malle" userId="36a262b6-012d-4a73-a4b4-22c53e90df34" providerId="ADAL" clId="{BD4FE492-5F37-40B7-9284-10754CE96122}" dt="2022-05-02T18:54:00.239" v="54" actId="20577"/>
        <pc:sldMasterMkLst>
          <pc:docMk/>
          <pc:sldMasterMk cId="0" sldId="2147483648"/>
        </pc:sldMasterMkLst>
        <pc:spChg chg="mod">
          <ac:chgData name="Pauline Malle" userId="36a262b6-012d-4a73-a4b4-22c53e90df34" providerId="ADAL" clId="{BD4FE492-5F37-40B7-9284-10754CE96122}" dt="2022-05-02T18:54:00.239" v="54" actId="20577"/>
          <ac:spMkLst>
            <pc:docMk/>
            <pc:sldMasterMk cId="0" sldId="2147483648"/>
            <ac:spMk id="9" creationId="{1E3E34D2-299E-43A6-868E-DACD45FF3A73}"/>
          </ac:spMkLst>
        </pc:spChg>
      </pc:sldMasterChg>
    </pc:docChg>
  </pc:docChgLst>
  <pc:docChgLst>
    <pc:chgData name="Martin Lafleur" userId="6439c699-b3f0-4787-b7d6-e06c632af44e" providerId="ADAL" clId="{61420256-9E05-461B-A195-3AAA1898174C}"/>
    <pc:docChg chg="undo custSel addSld delSld modSld sldOrd modMainMaster">
      <pc:chgData name="Martin Lafleur" userId="6439c699-b3f0-4787-b7d6-e06c632af44e" providerId="ADAL" clId="{61420256-9E05-461B-A195-3AAA1898174C}" dt="2023-02-23T15:02:05.015" v="3636" actId="1076"/>
      <pc:docMkLst>
        <pc:docMk/>
      </pc:docMkLst>
      <pc:sldChg chg="addSp delSp modSp mod">
        <pc:chgData name="Martin Lafleur" userId="6439c699-b3f0-4787-b7d6-e06c632af44e" providerId="ADAL" clId="{61420256-9E05-461B-A195-3AAA1898174C}" dt="2023-02-22T19:50:16.778" v="3035"/>
        <pc:sldMkLst>
          <pc:docMk/>
          <pc:sldMk cId="206952765" sldId="263"/>
        </pc:sldMkLst>
        <pc:spChg chg="add mod ord">
          <ac:chgData name="Martin Lafleur" userId="6439c699-b3f0-4787-b7d6-e06c632af44e" providerId="ADAL" clId="{61420256-9E05-461B-A195-3AAA1898174C}" dt="2023-02-17T15:56:24.464" v="16" actId="208"/>
          <ac:spMkLst>
            <pc:docMk/>
            <pc:sldMk cId="206952765" sldId="263"/>
            <ac:spMk id="4" creationId="{ECAE2C46-1571-514D-BADB-EE9DD6B514B3}"/>
          </ac:spMkLst>
        </pc:spChg>
        <pc:picChg chg="add mod">
          <ac:chgData name="Martin Lafleur" userId="6439c699-b3f0-4787-b7d6-e06c632af44e" providerId="ADAL" clId="{61420256-9E05-461B-A195-3AAA1898174C}" dt="2023-02-22T19:39:35.929" v="2978" actId="14100"/>
          <ac:picMkLst>
            <pc:docMk/>
            <pc:sldMk cId="206952765" sldId="263"/>
            <ac:picMk id="3" creationId="{D2505F00-AAB9-CC34-2D60-D0C0B0614054}"/>
          </ac:picMkLst>
        </pc:picChg>
        <pc:picChg chg="del">
          <ac:chgData name="Martin Lafleur" userId="6439c699-b3f0-4787-b7d6-e06c632af44e" providerId="ADAL" clId="{61420256-9E05-461B-A195-3AAA1898174C}" dt="2023-02-17T15:54:23.246" v="2" actId="478"/>
          <ac:picMkLst>
            <pc:docMk/>
            <pc:sldMk cId="206952765" sldId="263"/>
            <ac:picMk id="6" creationId="{D92999A7-3F10-9F7F-DF6D-48CE486AD2FC}"/>
          </ac:picMkLst>
        </pc:picChg>
        <pc:cxnChg chg="add mod modVis">
          <ac:chgData name="Martin Lafleur" userId="6439c699-b3f0-4787-b7d6-e06c632af44e" providerId="ADAL" clId="{61420256-9E05-461B-A195-3AAA1898174C}" dt="2023-02-22T19:50:16.778" v="3035"/>
          <ac:cxnSpMkLst>
            <pc:docMk/>
            <pc:sldMk cId="206952765" sldId="263"/>
            <ac:cxnSpMk id="2" creationId="{5891E9E9-28AA-F27F-85A2-B34D720FFDC8}"/>
          </ac:cxnSpMkLst>
        </pc:cxnChg>
      </pc:sldChg>
      <pc:sldChg chg="del">
        <pc:chgData name="Martin Lafleur" userId="6439c699-b3f0-4787-b7d6-e06c632af44e" providerId="ADAL" clId="{61420256-9E05-461B-A195-3AAA1898174C}" dt="2023-02-22T15:33:29.339" v="1128" actId="47"/>
        <pc:sldMkLst>
          <pc:docMk/>
          <pc:sldMk cId="646363723" sldId="265"/>
        </pc:sldMkLst>
      </pc:sldChg>
      <pc:sldChg chg="addSp delSp modSp mod">
        <pc:chgData name="Martin Lafleur" userId="6439c699-b3f0-4787-b7d6-e06c632af44e" providerId="ADAL" clId="{61420256-9E05-461B-A195-3AAA1898174C}" dt="2023-02-22T19:50:17.023" v="3377"/>
        <pc:sldMkLst>
          <pc:docMk/>
          <pc:sldMk cId="2279052253" sldId="267"/>
        </pc:sldMkLst>
        <pc:spChg chg="mod">
          <ac:chgData name="Martin Lafleur" userId="6439c699-b3f0-4787-b7d6-e06c632af44e" providerId="ADAL" clId="{61420256-9E05-461B-A195-3AAA1898174C}" dt="2023-02-22T15:32:35.284" v="1127" actId="20577"/>
          <ac:spMkLst>
            <pc:docMk/>
            <pc:sldMk cId="2279052253" sldId="267"/>
            <ac:spMk id="3" creationId="{AEEDEE57-8101-4FF0-9BEE-C67F869A5123}"/>
          </ac:spMkLst>
        </pc:spChg>
        <pc:spChg chg="mod">
          <ac:chgData name="Martin Lafleur" userId="6439c699-b3f0-4787-b7d6-e06c632af44e" providerId="ADAL" clId="{61420256-9E05-461B-A195-3AAA1898174C}" dt="2023-02-22T15:31:03.037" v="1109" actId="1037"/>
          <ac:spMkLst>
            <pc:docMk/>
            <pc:sldMk cId="2279052253" sldId="267"/>
            <ac:spMk id="4" creationId="{35908DD2-3F62-4270-B3C1-273E8588495A}"/>
          </ac:spMkLst>
        </pc:spChg>
        <pc:spChg chg="mod">
          <ac:chgData name="Martin Lafleur" userId="6439c699-b3f0-4787-b7d6-e06c632af44e" providerId="ADAL" clId="{61420256-9E05-461B-A195-3AAA1898174C}" dt="2023-02-22T14:39:17.090" v="220" actId="20577"/>
          <ac:spMkLst>
            <pc:docMk/>
            <pc:sldMk cId="2279052253" sldId="267"/>
            <ac:spMk id="5" creationId="{87629E85-BE3D-4231-B94C-95FD769041C6}"/>
          </ac:spMkLst>
        </pc:spChg>
        <pc:spChg chg="del mod">
          <ac:chgData name="Martin Lafleur" userId="6439c699-b3f0-4787-b7d6-e06c632af44e" providerId="ADAL" clId="{61420256-9E05-461B-A195-3AAA1898174C}" dt="2023-02-22T15:29:51.569" v="1045" actId="478"/>
          <ac:spMkLst>
            <pc:docMk/>
            <pc:sldMk cId="2279052253" sldId="267"/>
            <ac:spMk id="9" creationId="{AEEDEE57-8101-4FF0-9BEE-C67F869A5123}"/>
          </ac:spMkLst>
        </pc:spChg>
        <pc:spChg chg="del">
          <ac:chgData name="Martin Lafleur" userId="6439c699-b3f0-4787-b7d6-e06c632af44e" providerId="ADAL" clId="{61420256-9E05-461B-A195-3AAA1898174C}" dt="2023-02-22T15:29:48.507" v="1043" actId="478"/>
          <ac:spMkLst>
            <pc:docMk/>
            <pc:sldMk cId="2279052253" sldId="267"/>
            <ac:spMk id="10" creationId="{35908DD2-3F62-4270-B3C1-273E8588495A}"/>
          </ac:spMkLst>
        </pc:spChg>
        <pc:spChg chg="add del mod">
          <ac:chgData name="Martin Lafleur" userId="6439c699-b3f0-4787-b7d6-e06c632af44e" providerId="ADAL" clId="{61420256-9E05-461B-A195-3AAA1898174C}" dt="2023-02-22T15:28:24.703" v="1019" actId="478"/>
          <ac:spMkLst>
            <pc:docMk/>
            <pc:sldMk cId="2279052253" sldId="267"/>
            <ac:spMk id="12" creationId="{724D83A5-950F-A5AE-F415-DEB295C13018}"/>
          </ac:spMkLst>
        </pc:spChg>
        <pc:picChg chg="del">
          <ac:chgData name="Martin Lafleur" userId="6439c699-b3f0-4787-b7d6-e06c632af44e" providerId="ADAL" clId="{61420256-9E05-461B-A195-3AAA1898174C}" dt="2023-02-22T15:28:20.589" v="1018" actId="478"/>
          <ac:picMkLst>
            <pc:docMk/>
            <pc:sldMk cId="2279052253" sldId="267"/>
            <ac:picMk id="7" creationId="{00000000-0000-0000-0000-000000000000}"/>
          </ac:picMkLst>
        </pc:picChg>
        <pc:picChg chg="add del mod">
          <ac:chgData name="Martin Lafleur" userId="6439c699-b3f0-4787-b7d6-e06c632af44e" providerId="ADAL" clId="{61420256-9E05-461B-A195-3AAA1898174C}" dt="2023-02-22T15:30:12.547" v="1047" actId="21"/>
          <ac:picMkLst>
            <pc:docMk/>
            <pc:sldMk cId="2279052253" sldId="267"/>
            <ac:picMk id="8" creationId="{48FB2419-CF24-945B-99F9-9DD585CA11D7}"/>
          </ac:picMkLst>
        </pc:picChg>
        <pc:picChg chg="add mod">
          <ac:chgData name="Martin Lafleur" userId="6439c699-b3f0-4787-b7d6-e06c632af44e" providerId="ADAL" clId="{61420256-9E05-461B-A195-3AAA1898174C}" dt="2023-02-22T15:31:03.037" v="1109" actId="1037"/>
          <ac:picMkLst>
            <pc:docMk/>
            <pc:sldMk cId="2279052253" sldId="267"/>
            <ac:picMk id="13" creationId="{78D666F7-210B-998A-ECE0-84A4A3F6E22F}"/>
          </ac:picMkLst>
        </pc:picChg>
        <pc:picChg chg="del">
          <ac:chgData name="Martin Lafleur" userId="6439c699-b3f0-4787-b7d6-e06c632af44e" providerId="ADAL" clId="{61420256-9E05-461B-A195-3AAA1898174C}" dt="2023-02-22T15:29:46.611" v="1042" actId="478"/>
          <ac:picMkLst>
            <pc:docMk/>
            <pc:sldMk cId="2279052253" sldId="267"/>
            <ac:picMk id="1026" creationId="{00000000-0000-0000-0000-000000000000}"/>
          </ac:picMkLst>
        </pc:picChg>
        <pc:cxnChg chg="add mod modVis">
          <ac:chgData name="Martin Lafleur" userId="6439c699-b3f0-4787-b7d6-e06c632af44e" providerId="ADAL" clId="{61420256-9E05-461B-A195-3AAA1898174C}" dt="2023-02-22T19:50:17.023" v="3377"/>
          <ac:cxnSpMkLst>
            <pc:docMk/>
            <pc:sldMk cId="2279052253" sldId="267"/>
            <ac:cxnSpMk id="2" creationId="{5972AECE-B29D-57CE-C2E2-F81588FC8692}"/>
          </ac:cxnSpMkLst>
        </pc:cxnChg>
      </pc:sldChg>
      <pc:sldChg chg="addSp modSp mod ord">
        <pc:chgData name="Martin Lafleur" userId="6439c699-b3f0-4787-b7d6-e06c632af44e" providerId="ADAL" clId="{61420256-9E05-461B-A195-3AAA1898174C}" dt="2023-02-22T19:50:17.010" v="3358"/>
        <pc:sldMkLst>
          <pc:docMk/>
          <pc:sldMk cId="2309953640" sldId="268"/>
        </pc:sldMkLst>
        <pc:spChg chg="mod">
          <ac:chgData name="Martin Lafleur" userId="6439c699-b3f0-4787-b7d6-e06c632af44e" providerId="ADAL" clId="{61420256-9E05-461B-A195-3AAA1898174C}" dt="2023-02-22T14:38:54.440" v="200" actId="20577"/>
          <ac:spMkLst>
            <pc:docMk/>
            <pc:sldMk cId="2309953640" sldId="268"/>
            <ac:spMk id="2" creationId="{4BC70716-F073-473D-992E-266D348E8EAA}"/>
          </ac:spMkLst>
        </pc:spChg>
        <pc:spChg chg="add mod">
          <ac:chgData name="Martin Lafleur" userId="6439c699-b3f0-4787-b7d6-e06c632af44e" providerId="ADAL" clId="{61420256-9E05-461B-A195-3AAA1898174C}" dt="2023-02-22T15:22:45.653" v="1001" actId="207"/>
          <ac:spMkLst>
            <pc:docMk/>
            <pc:sldMk cId="2309953640" sldId="268"/>
            <ac:spMk id="3" creationId="{E6621C8F-23E1-E5C5-1253-9DF7B20E6BF5}"/>
          </ac:spMkLst>
        </pc:spChg>
        <pc:cxnChg chg="add mod modVis">
          <ac:chgData name="Martin Lafleur" userId="6439c699-b3f0-4787-b7d6-e06c632af44e" providerId="ADAL" clId="{61420256-9E05-461B-A195-3AAA1898174C}" dt="2023-02-22T19:50:17.010" v="3358"/>
          <ac:cxnSpMkLst>
            <pc:docMk/>
            <pc:sldMk cId="2309953640" sldId="268"/>
            <ac:cxnSpMk id="4" creationId="{22BA4798-7959-E644-1FC2-D2169AA0B134}"/>
          </ac:cxnSpMkLst>
        </pc:cxnChg>
      </pc:sldChg>
      <pc:sldChg chg="del">
        <pc:chgData name="Martin Lafleur" userId="6439c699-b3f0-4787-b7d6-e06c632af44e" providerId="ADAL" clId="{61420256-9E05-461B-A195-3AAA1898174C}" dt="2023-02-22T14:37:01.811" v="170" actId="47"/>
        <pc:sldMkLst>
          <pc:docMk/>
          <pc:sldMk cId="3928114319" sldId="269"/>
        </pc:sldMkLst>
      </pc:sldChg>
      <pc:sldChg chg="del">
        <pc:chgData name="Martin Lafleur" userId="6439c699-b3f0-4787-b7d6-e06c632af44e" providerId="ADAL" clId="{61420256-9E05-461B-A195-3AAA1898174C}" dt="2023-02-22T14:37:00.723" v="169" actId="47"/>
        <pc:sldMkLst>
          <pc:docMk/>
          <pc:sldMk cId="3341313723" sldId="270"/>
        </pc:sldMkLst>
      </pc:sldChg>
      <pc:sldChg chg="del">
        <pc:chgData name="Martin Lafleur" userId="6439c699-b3f0-4787-b7d6-e06c632af44e" providerId="ADAL" clId="{61420256-9E05-461B-A195-3AAA1898174C}" dt="2023-02-22T14:36:59.704" v="168" actId="47"/>
        <pc:sldMkLst>
          <pc:docMk/>
          <pc:sldMk cId="1136197137" sldId="271"/>
        </pc:sldMkLst>
      </pc:sldChg>
      <pc:sldChg chg="del">
        <pc:chgData name="Martin Lafleur" userId="6439c699-b3f0-4787-b7d6-e06c632af44e" providerId="ADAL" clId="{61420256-9E05-461B-A195-3AAA1898174C}" dt="2023-02-22T14:36:58.587" v="167" actId="47"/>
        <pc:sldMkLst>
          <pc:docMk/>
          <pc:sldMk cId="961549078" sldId="272"/>
        </pc:sldMkLst>
      </pc:sldChg>
      <pc:sldChg chg="modSp del mod">
        <pc:chgData name="Martin Lafleur" userId="6439c699-b3f0-4787-b7d6-e06c632af44e" providerId="ADAL" clId="{61420256-9E05-461B-A195-3AAA1898174C}" dt="2023-02-22T14:36:56.826" v="166" actId="47"/>
        <pc:sldMkLst>
          <pc:docMk/>
          <pc:sldMk cId="3046950090" sldId="273"/>
        </pc:sldMkLst>
        <pc:spChg chg="mod">
          <ac:chgData name="Martin Lafleur" userId="6439c699-b3f0-4787-b7d6-e06c632af44e" providerId="ADAL" clId="{61420256-9E05-461B-A195-3AAA1898174C}" dt="2023-02-22T14:25:05.324" v="80" actId="27636"/>
          <ac:spMkLst>
            <pc:docMk/>
            <pc:sldMk cId="3046950090" sldId="273"/>
            <ac:spMk id="2" creationId="{7AEF7D5A-77F4-44BF-90DC-9CFC406FA019}"/>
          </ac:spMkLst>
        </pc:spChg>
      </pc:sldChg>
      <pc:sldChg chg="del">
        <pc:chgData name="Martin Lafleur" userId="6439c699-b3f0-4787-b7d6-e06c632af44e" providerId="ADAL" clId="{61420256-9E05-461B-A195-3AAA1898174C}" dt="2023-02-22T14:36:55.977" v="165" actId="47"/>
        <pc:sldMkLst>
          <pc:docMk/>
          <pc:sldMk cId="3962259769" sldId="274"/>
        </pc:sldMkLst>
      </pc:sldChg>
      <pc:sldChg chg="modSp del mod">
        <pc:chgData name="Martin Lafleur" userId="6439c699-b3f0-4787-b7d6-e06c632af44e" providerId="ADAL" clId="{61420256-9E05-461B-A195-3AAA1898174C}" dt="2023-02-22T14:36:54.470" v="164" actId="47"/>
        <pc:sldMkLst>
          <pc:docMk/>
          <pc:sldMk cId="214623859" sldId="275"/>
        </pc:sldMkLst>
        <pc:spChg chg="mod">
          <ac:chgData name="Martin Lafleur" userId="6439c699-b3f0-4787-b7d6-e06c632af44e" providerId="ADAL" clId="{61420256-9E05-461B-A195-3AAA1898174C}" dt="2023-02-22T14:25:05.332" v="81" actId="27636"/>
          <ac:spMkLst>
            <pc:docMk/>
            <pc:sldMk cId="214623859" sldId="275"/>
            <ac:spMk id="2" creationId="{00000000-0000-0000-0000-000000000000}"/>
          </ac:spMkLst>
        </pc:spChg>
      </pc:sldChg>
      <pc:sldChg chg="del">
        <pc:chgData name="Martin Lafleur" userId="6439c699-b3f0-4787-b7d6-e06c632af44e" providerId="ADAL" clId="{61420256-9E05-461B-A195-3AAA1898174C}" dt="2023-02-22T14:37:01.905" v="171" actId="47"/>
        <pc:sldMkLst>
          <pc:docMk/>
          <pc:sldMk cId="2147549466" sldId="276"/>
        </pc:sldMkLst>
      </pc:sldChg>
      <pc:sldChg chg="addSp modSp mod">
        <pc:chgData name="Martin Lafleur" userId="6439c699-b3f0-4787-b7d6-e06c632af44e" providerId="ADAL" clId="{61420256-9E05-461B-A195-3AAA1898174C}" dt="2023-02-22T19:50:17.227" v="3592"/>
        <pc:sldMkLst>
          <pc:docMk/>
          <pc:sldMk cId="2940445277" sldId="277"/>
        </pc:sldMkLst>
        <pc:cxnChg chg="add mod modVis">
          <ac:chgData name="Martin Lafleur" userId="6439c699-b3f0-4787-b7d6-e06c632af44e" providerId="ADAL" clId="{61420256-9E05-461B-A195-3AAA1898174C}" dt="2023-02-22T19:50:17.227" v="3592"/>
          <ac:cxnSpMkLst>
            <pc:docMk/>
            <pc:sldMk cId="2940445277" sldId="277"/>
            <ac:cxnSpMk id="3" creationId="{1BF0C2F6-F5F7-90A3-4DF0-B234ED6D52C7}"/>
          </ac:cxnSpMkLst>
        </pc:cxnChg>
      </pc:sldChg>
      <pc:sldChg chg="del">
        <pc:chgData name="Martin Lafleur" userId="6439c699-b3f0-4787-b7d6-e06c632af44e" providerId="ADAL" clId="{61420256-9E05-461B-A195-3AAA1898174C}" dt="2023-02-22T14:36:53.373" v="163" actId="47"/>
        <pc:sldMkLst>
          <pc:docMk/>
          <pc:sldMk cId="3996531911" sldId="278"/>
        </pc:sldMkLst>
      </pc:sldChg>
      <pc:sldChg chg="addSp modSp mod">
        <pc:chgData name="Martin Lafleur" userId="6439c699-b3f0-4787-b7d6-e06c632af44e" providerId="ADAL" clId="{61420256-9E05-461B-A195-3AAA1898174C}" dt="2023-02-22T19:50:17.247" v="3630"/>
        <pc:sldMkLst>
          <pc:docMk/>
          <pc:sldMk cId="3891380336" sldId="279"/>
        </pc:sldMkLst>
        <pc:cxnChg chg="add mod modVis">
          <ac:chgData name="Martin Lafleur" userId="6439c699-b3f0-4787-b7d6-e06c632af44e" providerId="ADAL" clId="{61420256-9E05-461B-A195-3AAA1898174C}" dt="2023-02-22T19:50:17.247" v="3630"/>
          <ac:cxnSpMkLst>
            <pc:docMk/>
            <pc:sldMk cId="3891380336" sldId="279"/>
            <ac:cxnSpMk id="3" creationId="{6F00DE74-148D-5CDF-7152-5D7E3C643F27}"/>
          </ac:cxnSpMkLst>
        </pc:cxnChg>
      </pc:sldChg>
      <pc:sldChg chg="del">
        <pc:chgData name="Martin Lafleur" userId="6439c699-b3f0-4787-b7d6-e06c632af44e" providerId="ADAL" clId="{61420256-9E05-461B-A195-3AAA1898174C}" dt="2023-02-22T14:36:33.173" v="162" actId="47"/>
        <pc:sldMkLst>
          <pc:docMk/>
          <pc:sldMk cId="3683169862" sldId="280"/>
        </pc:sldMkLst>
      </pc:sldChg>
      <pc:sldChg chg="modSp new del mod">
        <pc:chgData name="Martin Lafleur" userId="6439c699-b3f0-4787-b7d6-e06c632af44e" providerId="ADAL" clId="{61420256-9E05-461B-A195-3AAA1898174C}" dt="2023-02-22T19:24:00.569" v="2812" actId="47"/>
        <pc:sldMkLst>
          <pc:docMk/>
          <pc:sldMk cId="3725622971" sldId="281"/>
        </pc:sldMkLst>
        <pc:spChg chg="mod">
          <ac:chgData name="Martin Lafleur" userId="6439c699-b3f0-4787-b7d6-e06c632af44e" providerId="ADAL" clId="{61420256-9E05-461B-A195-3AAA1898174C}" dt="2023-02-17T15:52:54.544" v="1" actId="207"/>
          <ac:spMkLst>
            <pc:docMk/>
            <pc:sldMk cId="3725622971" sldId="281"/>
            <ac:spMk id="3" creationId="{3D87785D-67EF-A773-8756-59F4CA980B60}"/>
          </ac:spMkLst>
        </pc:spChg>
      </pc:sldChg>
      <pc:sldChg chg="addSp delSp modSp add mod">
        <pc:chgData name="Martin Lafleur" userId="6439c699-b3f0-4787-b7d6-e06c632af44e" providerId="ADAL" clId="{61420256-9E05-461B-A195-3AAA1898174C}" dt="2023-02-22T19:50:16.988" v="3320"/>
        <pc:sldMkLst>
          <pc:docMk/>
          <pc:sldMk cId="3012859461" sldId="572"/>
        </pc:sldMkLst>
        <pc:spChg chg="mod">
          <ac:chgData name="Martin Lafleur" userId="6439c699-b3f0-4787-b7d6-e06c632af44e" providerId="ADAL" clId="{61420256-9E05-461B-A195-3AAA1898174C}" dt="2023-02-22T19:23:30.347" v="2809" actId="20577"/>
          <ac:spMkLst>
            <pc:docMk/>
            <pc:sldMk cId="3012859461" sldId="572"/>
            <ac:spMk id="2" creationId="{05B2044E-6ACB-440F-B83E-87A1202CEA09}"/>
          </ac:spMkLst>
        </pc:spChg>
        <pc:spChg chg="del">
          <ac:chgData name="Martin Lafleur" userId="6439c699-b3f0-4787-b7d6-e06c632af44e" providerId="ADAL" clId="{61420256-9E05-461B-A195-3AAA1898174C}" dt="2023-02-22T18:59:20.973" v="2087" actId="478"/>
          <ac:spMkLst>
            <pc:docMk/>
            <pc:sldMk cId="3012859461" sldId="572"/>
            <ac:spMk id="3" creationId="{81BEBCF7-B512-46CE-BD9E-B156F64AE8C4}"/>
          </ac:spMkLst>
        </pc:spChg>
        <pc:spChg chg="add mod">
          <ac:chgData name="Martin Lafleur" userId="6439c699-b3f0-4787-b7d6-e06c632af44e" providerId="ADAL" clId="{61420256-9E05-461B-A195-3AAA1898174C}" dt="2023-02-22T19:25:50.172" v="2864" actId="1035"/>
          <ac:spMkLst>
            <pc:docMk/>
            <pc:sldMk cId="3012859461" sldId="572"/>
            <ac:spMk id="6" creationId="{613A361F-9092-EEFC-35B2-DDA37B2FBDBC}"/>
          </ac:spMkLst>
        </pc:spChg>
        <pc:spChg chg="add mod">
          <ac:chgData name="Martin Lafleur" userId="6439c699-b3f0-4787-b7d6-e06c632af44e" providerId="ADAL" clId="{61420256-9E05-461B-A195-3AAA1898174C}" dt="2023-02-22T19:22:00.174" v="2762" actId="1035"/>
          <ac:spMkLst>
            <pc:docMk/>
            <pc:sldMk cId="3012859461" sldId="572"/>
            <ac:spMk id="12" creationId="{7F1859EE-0DC5-D718-1146-152F23B3E3EA}"/>
          </ac:spMkLst>
        </pc:spChg>
        <pc:spChg chg="add mod">
          <ac:chgData name="Martin Lafleur" userId="6439c699-b3f0-4787-b7d6-e06c632af44e" providerId="ADAL" clId="{61420256-9E05-461B-A195-3AAA1898174C}" dt="2023-02-22T19:13:24.222" v="2393" actId="1076"/>
          <ac:spMkLst>
            <pc:docMk/>
            <pc:sldMk cId="3012859461" sldId="572"/>
            <ac:spMk id="18" creationId="{C9F1AA25-9EC3-4ECC-63BD-BEB4F5EFF78C}"/>
          </ac:spMkLst>
        </pc:spChg>
        <pc:spChg chg="add mod ord">
          <ac:chgData name="Martin Lafleur" userId="6439c699-b3f0-4787-b7d6-e06c632af44e" providerId="ADAL" clId="{61420256-9E05-461B-A195-3AAA1898174C}" dt="2023-02-22T19:25:50.172" v="2864" actId="1035"/>
          <ac:spMkLst>
            <pc:docMk/>
            <pc:sldMk cId="3012859461" sldId="572"/>
            <ac:spMk id="19" creationId="{CBE866C3-AF75-132C-354A-08CA25FADB2B}"/>
          </ac:spMkLst>
        </pc:spChg>
        <pc:spChg chg="add mod">
          <ac:chgData name="Martin Lafleur" userId="6439c699-b3f0-4787-b7d6-e06c632af44e" providerId="ADAL" clId="{61420256-9E05-461B-A195-3AAA1898174C}" dt="2023-02-22T19:20:13.711" v="2736" actId="1035"/>
          <ac:spMkLst>
            <pc:docMk/>
            <pc:sldMk cId="3012859461" sldId="572"/>
            <ac:spMk id="20" creationId="{8376C2FD-CE18-FFEB-852E-4501B9E5EB71}"/>
          </ac:spMkLst>
        </pc:spChg>
        <pc:spChg chg="add mod ord">
          <ac:chgData name="Martin Lafleur" userId="6439c699-b3f0-4787-b7d6-e06c632af44e" providerId="ADAL" clId="{61420256-9E05-461B-A195-3AAA1898174C}" dt="2023-02-22T19:22:00.174" v="2762" actId="1035"/>
          <ac:spMkLst>
            <pc:docMk/>
            <pc:sldMk cId="3012859461" sldId="572"/>
            <ac:spMk id="21" creationId="{4DF9915F-28AF-642D-9A7C-D6D870B4DB2E}"/>
          </ac:spMkLst>
        </pc:spChg>
        <pc:spChg chg="add mod ord">
          <ac:chgData name="Martin Lafleur" userId="6439c699-b3f0-4787-b7d6-e06c632af44e" providerId="ADAL" clId="{61420256-9E05-461B-A195-3AAA1898174C}" dt="2023-02-22T19:25:50.172" v="2864" actId="1035"/>
          <ac:spMkLst>
            <pc:docMk/>
            <pc:sldMk cId="3012859461" sldId="572"/>
            <ac:spMk id="22" creationId="{09C06F3F-E0DD-F04B-6DD1-BBA49E4EBF83}"/>
          </ac:spMkLst>
        </pc:spChg>
        <pc:spChg chg="add mod ord">
          <ac:chgData name="Martin Lafleur" userId="6439c699-b3f0-4787-b7d6-e06c632af44e" providerId="ADAL" clId="{61420256-9E05-461B-A195-3AAA1898174C}" dt="2023-02-22T19:18:46.437" v="2672" actId="113"/>
          <ac:spMkLst>
            <pc:docMk/>
            <pc:sldMk cId="3012859461" sldId="572"/>
            <ac:spMk id="23" creationId="{576AC9B3-4984-41D1-5DED-37864C663CEA}"/>
          </ac:spMkLst>
        </pc:spChg>
        <pc:spChg chg="add mod">
          <ac:chgData name="Martin Lafleur" userId="6439c699-b3f0-4787-b7d6-e06c632af44e" providerId="ADAL" clId="{61420256-9E05-461B-A195-3AAA1898174C}" dt="2023-02-22T19:25:50.172" v="2864" actId="1035"/>
          <ac:spMkLst>
            <pc:docMk/>
            <pc:sldMk cId="3012859461" sldId="572"/>
            <ac:spMk id="24" creationId="{601F716F-1D65-FEAD-94B7-B93867AFF06D}"/>
          </ac:spMkLst>
        </pc:spChg>
        <pc:spChg chg="add mod">
          <ac:chgData name="Martin Lafleur" userId="6439c699-b3f0-4787-b7d6-e06c632af44e" providerId="ADAL" clId="{61420256-9E05-461B-A195-3AAA1898174C}" dt="2023-02-22T19:18:20.108" v="2657" actId="1035"/>
          <ac:spMkLst>
            <pc:docMk/>
            <pc:sldMk cId="3012859461" sldId="572"/>
            <ac:spMk id="25" creationId="{9490D744-F0D3-B666-9512-D59317882CD0}"/>
          </ac:spMkLst>
        </pc:spChg>
        <pc:picChg chg="add del mod">
          <ac:chgData name="Martin Lafleur" userId="6439c699-b3f0-4787-b7d6-e06c632af44e" providerId="ADAL" clId="{61420256-9E05-461B-A195-3AAA1898174C}" dt="2023-02-22T19:03:10.708" v="2127" actId="478"/>
          <ac:picMkLst>
            <pc:docMk/>
            <pc:sldMk cId="3012859461" sldId="572"/>
            <ac:picMk id="5" creationId="{BF833D85-55EB-EBDC-AD57-6A1A20094129}"/>
          </ac:picMkLst>
        </pc:picChg>
        <pc:picChg chg="mod">
          <ac:chgData name="Martin Lafleur" userId="6439c699-b3f0-4787-b7d6-e06c632af44e" providerId="ADAL" clId="{61420256-9E05-461B-A195-3AAA1898174C}" dt="2023-02-22T19:25:50.172" v="2864" actId="1035"/>
          <ac:picMkLst>
            <pc:docMk/>
            <pc:sldMk cId="3012859461" sldId="572"/>
            <ac:picMk id="7" creationId="{DE475D4A-DB30-463F-94F8-D252285D2EA3}"/>
          </ac:picMkLst>
        </pc:picChg>
        <pc:picChg chg="del">
          <ac:chgData name="Martin Lafleur" userId="6439c699-b3f0-4787-b7d6-e06c632af44e" providerId="ADAL" clId="{61420256-9E05-461B-A195-3AAA1898174C}" dt="2023-02-22T18:59:28.215" v="2088" actId="478"/>
          <ac:picMkLst>
            <pc:docMk/>
            <pc:sldMk cId="3012859461" sldId="572"/>
            <ac:picMk id="8" creationId="{B787CBF5-1684-4747-B001-16B7B9BEF97A}"/>
          </ac:picMkLst>
        </pc:picChg>
        <pc:picChg chg="del">
          <ac:chgData name="Martin Lafleur" userId="6439c699-b3f0-4787-b7d6-e06c632af44e" providerId="ADAL" clId="{61420256-9E05-461B-A195-3AAA1898174C}" dt="2023-02-22T18:59:28.215" v="2088" actId="478"/>
          <ac:picMkLst>
            <pc:docMk/>
            <pc:sldMk cId="3012859461" sldId="572"/>
            <ac:picMk id="9" creationId="{74991268-355D-48DB-9871-16B69C0EA1C0}"/>
          </ac:picMkLst>
        </pc:picChg>
        <pc:picChg chg="del">
          <ac:chgData name="Martin Lafleur" userId="6439c699-b3f0-4787-b7d6-e06c632af44e" providerId="ADAL" clId="{61420256-9E05-461B-A195-3AAA1898174C}" dt="2023-02-22T18:59:28.215" v="2088" actId="478"/>
          <ac:picMkLst>
            <pc:docMk/>
            <pc:sldMk cId="3012859461" sldId="572"/>
            <ac:picMk id="10" creationId="{5381F1D2-0F48-40E7-9A97-4C87C6F81B42}"/>
          </ac:picMkLst>
        </pc:picChg>
        <pc:picChg chg="add mod">
          <ac:chgData name="Martin Lafleur" userId="6439c699-b3f0-4787-b7d6-e06c632af44e" providerId="ADAL" clId="{61420256-9E05-461B-A195-3AAA1898174C}" dt="2023-02-22T19:13:24.222" v="2393" actId="1076"/>
          <ac:picMkLst>
            <pc:docMk/>
            <pc:sldMk cId="3012859461" sldId="572"/>
            <ac:picMk id="11" creationId="{B53B1E5A-CFDE-D045-86E1-FB31E661DE36}"/>
          </ac:picMkLst>
        </pc:picChg>
        <pc:picChg chg="add mod">
          <ac:chgData name="Martin Lafleur" userId="6439c699-b3f0-4787-b7d6-e06c632af44e" providerId="ADAL" clId="{61420256-9E05-461B-A195-3AAA1898174C}" dt="2023-02-22T19:24:44.455" v="2819" actId="14100"/>
          <ac:picMkLst>
            <pc:docMk/>
            <pc:sldMk cId="3012859461" sldId="572"/>
            <ac:picMk id="29" creationId="{ACFFF543-B1EA-F299-063E-0A9C916D9DEB}"/>
          </ac:picMkLst>
        </pc:picChg>
        <pc:picChg chg="add del mod">
          <ac:chgData name="Martin Lafleur" userId="6439c699-b3f0-4787-b7d6-e06c632af44e" providerId="ADAL" clId="{61420256-9E05-461B-A195-3AAA1898174C}" dt="2023-02-22T19:25:50.172" v="2864" actId="1035"/>
          <ac:picMkLst>
            <pc:docMk/>
            <pc:sldMk cId="3012859461" sldId="572"/>
            <ac:picMk id="2050" creationId="{DE16326C-216F-4184-B032-FEA1934C8649}"/>
          </ac:picMkLst>
        </pc:picChg>
        <pc:picChg chg="add del mod">
          <ac:chgData name="Martin Lafleur" userId="6439c699-b3f0-4787-b7d6-e06c632af44e" providerId="ADAL" clId="{61420256-9E05-461B-A195-3AAA1898174C}" dt="2023-02-22T19:01:04.016" v="2096"/>
          <ac:picMkLst>
            <pc:docMk/>
            <pc:sldMk cId="3012859461" sldId="572"/>
            <ac:picMk id="5122" creationId="{B6F7F6BE-6C47-A110-CF13-EB6172E8A666}"/>
          </ac:picMkLst>
        </pc:picChg>
        <pc:picChg chg="add mod">
          <ac:chgData name="Martin Lafleur" userId="6439c699-b3f0-4787-b7d6-e06c632af44e" providerId="ADAL" clId="{61420256-9E05-461B-A195-3AAA1898174C}" dt="2023-02-22T19:47:29.108" v="3016" actId="1035"/>
          <ac:picMkLst>
            <pc:docMk/>
            <pc:sldMk cId="3012859461" sldId="572"/>
            <ac:picMk id="5124" creationId="{6F640889-4230-3A6E-5EE3-D5169A9C4F07}"/>
          </ac:picMkLst>
        </pc:picChg>
        <pc:picChg chg="add del">
          <ac:chgData name="Martin Lafleur" userId="6439c699-b3f0-4787-b7d6-e06c632af44e" providerId="ADAL" clId="{61420256-9E05-461B-A195-3AAA1898174C}" dt="2023-02-22T19:01:54.138" v="2106"/>
          <ac:picMkLst>
            <pc:docMk/>
            <pc:sldMk cId="3012859461" sldId="572"/>
            <ac:picMk id="5126" creationId="{A710B210-AD8A-2A7A-E2D0-E7F13E13C04B}"/>
          </ac:picMkLst>
        </pc:picChg>
        <pc:picChg chg="add mod">
          <ac:chgData name="Martin Lafleur" userId="6439c699-b3f0-4787-b7d6-e06c632af44e" providerId="ADAL" clId="{61420256-9E05-461B-A195-3AAA1898174C}" dt="2023-02-22T19:47:17.750" v="2994" actId="1038"/>
          <ac:picMkLst>
            <pc:docMk/>
            <pc:sldMk cId="3012859461" sldId="572"/>
            <ac:picMk id="5128" creationId="{DCC0B51D-AEE8-70CA-ACA5-C706D7FDAD2C}"/>
          </ac:picMkLst>
        </pc:picChg>
        <pc:cxnChg chg="add mod">
          <ac:chgData name="Martin Lafleur" userId="6439c699-b3f0-4787-b7d6-e06c632af44e" providerId="ADAL" clId="{61420256-9E05-461B-A195-3AAA1898174C}" dt="2023-02-22T19:11:26.662" v="2337" actId="1038"/>
          <ac:cxnSpMkLst>
            <pc:docMk/>
            <pc:sldMk cId="3012859461" sldId="572"/>
            <ac:cxnSpMk id="14" creationId="{4FC2CF70-36D8-FFBC-4FA2-FEA8A617C0B5}"/>
          </ac:cxnSpMkLst>
        </pc:cxnChg>
        <pc:cxnChg chg="add mod">
          <ac:chgData name="Martin Lafleur" userId="6439c699-b3f0-4787-b7d6-e06c632af44e" providerId="ADAL" clId="{61420256-9E05-461B-A195-3AAA1898174C}" dt="2023-02-22T19:25:50.172" v="2864" actId="1035"/>
          <ac:cxnSpMkLst>
            <pc:docMk/>
            <pc:sldMk cId="3012859461" sldId="572"/>
            <ac:cxnSpMk id="15" creationId="{EE6CFDCB-20C5-0BB8-8815-FD00E9AA45AA}"/>
          </ac:cxnSpMkLst>
        </pc:cxnChg>
        <pc:cxnChg chg="add del mod">
          <ac:chgData name="Martin Lafleur" userId="6439c699-b3f0-4787-b7d6-e06c632af44e" providerId="ADAL" clId="{61420256-9E05-461B-A195-3AAA1898174C}" dt="2023-02-22T19:22:45.596" v="2795" actId="478"/>
          <ac:cxnSpMkLst>
            <pc:docMk/>
            <pc:sldMk cId="3012859461" sldId="572"/>
            <ac:cxnSpMk id="27" creationId="{49A593D8-C267-53F9-DFC8-70379ABB1F9D}"/>
          </ac:cxnSpMkLst>
        </pc:cxnChg>
        <pc:cxnChg chg="add del mod">
          <ac:chgData name="Martin Lafleur" userId="6439c699-b3f0-4787-b7d6-e06c632af44e" providerId="ADAL" clId="{61420256-9E05-461B-A195-3AAA1898174C}" dt="2023-02-22T19:25:29.128" v="2854" actId="478"/>
          <ac:cxnSpMkLst>
            <pc:docMk/>
            <pc:sldMk cId="3012859461" sldId="572"/>
            <ac:cxnSpMk id="30" creationId="{79CB335B-B66A-FCE7-23D5-524F6654A438}"/>
          </ac:cxnSpMkLst>
        </pc:cxnChg>
        <pc:cxnChg chg="add mod modVis">
          <ac:chgData name="Martin Lafleur" userId="6439c699-b3f0-4787-b7d6-e06c632af44e" providerId="ADAL" clId="{61420256-9E05-461B-A195-3AAA1898174C}" dt="2023-02-22T19:50:16.988" v="3320"/>
          <ac:cxnSpMkLst>
            <pc:docMk/>
            <pc:sldMk cId="3012859461" sldId="572"/>
            <ac:cxnSpMk id="31" creationId="{7AF25088-3A89-909E-713C-1F26CFA384C3}"/>
          </ac:cxnSpMkLst>
        </pc:cxnChg>
      </pc:sldChg>
      <pc:sldChg chg="addSp modSp add mod">
        <pc:chgData name="Martin Lafleur" userId="6439c699-b3f0-4787-b7d6-e06c632af44e" providerId="ADAL" clId="{61420256-9E05-461B-A195-3AAA1898174C}" dt="2023-02-22T19:50:16.856" v="3130"/>
        <pc:sldMkLst>
          <pc:docMk/>
          <pc:sldMk cId="3195224503" sldId="579"/>
        </pc:sldMkLst>
        <pc:picChg chg="mod">
          <ac:chgData name="Martin Lafleur" userId="6439c699-b3f0-4787-b7d6-e06c632af44e" providerId="ADAL" clId="{61420256-9E05-461B-A195-3AAA1898174C}" dt="2023-02-22T16:24:43.330" v="1358" actId="1037"/>
          <ac:picMkLst>
            <pc:docMk/>
            <pc:sldMk cId="3195224503" sldId="579"/>
            <ac:picMk id="4" creationId="{10C17A4B-7010-81A0-033C-3BEC9A989390}"/>
          </ac:picMkLst>
        </pc:picChg>
        <pc:picChg chg="mod">
          <ac:chgData name="Martin Lafleur" userId="6439c699-b3f0-4787-b7d6-e06c632af44e" providerId="ADAL" clId="{61420256-9E05-461B-A195-3AAA1898174C}" dt="2023-02-22T16:24:35.835" v="1347" actId="1037"/>
          <ac:picMkLst>
            <pc:docMk/>
            <pc:sldMk cId="3195224503" sldId="579"/>
            <ac:picMk id="28" creationId="{1232D203-9065-4E87-9A09-D04D59985B0C}"/>
          </ac:picMkLst>
        </pc:picChg>
        <pc:picChg chg="mod">
          <ac:chgData name="Martin Lafleur" userId="6439c699-b3f0-4787-b7d6-e06c632af44e" providerId="ADAL" clId="{61420256-9E05-461B-A195-3AAA1898174C}" dt="2023-02-22T16:23:22.516" v="1286" actId="14100"/>
          <ac:picMkLst>
            <pc:docMk/>
            <pc:sldMk cId="3195224503" sldId="579"/>
            <ac:picMk id="30" creationId="{861B9DBB-B772-473F-B773-537DE3E25DDC}"/>
          </ac:picMkLst>
        </pc:picChg>
        <pc:picChg chg="mod">
          <ac:chgData name="Martin Lafleur" userId="6439c699-b3f0-4787-b7d6-e06c632af44e" providerId="ADAL" clId="{61420256-9E05-461B-A195-3AAA1898174C}" dt="2023-02-22T16:24:35.835" v="1347" actId="1037"/>
          <ac:picMkLst>
            <pc:docMk/>
            <pc:sldMk cId="3195224503" sldId="579"/>
            <ac:picMk id="32" creationId="{BD072D99-673B-4672-9F24-46AEF1EB3391}"/>
          </ac:picMkLst>
        </pc:picChg>
        <pc:picChg chg="mod">
          <ac:chgData name="Martin Lafleur" userId="6439c699-b3f0-4787-b7d6-e06c632af44e" providerId="ADAL" clId="{61420256-9E05-461B-A195-3AAA1898174C}" dt="2023-02-22T16:24:35.835" v="1347" actId="1037"/>
          <ac:picMkLst>
            <pc:docMk/>
            <pc:sldMk cId="3195224503" sldId="579"/>
            <ac:picMk id="50" creationId="{EC6B39BE-B21E-459F-BBD4-6CA7A2EF251C}"/>
          </ac:picMkLst>
        </pc:picChg>
        <pc:picChg chg="mod">
          <ac:chgData name="Martin Lafleur" userId="6439c699-b3f0-4787-b7d6-e06c632af44e" providerId="ADAL" clId="{61420256-9E05-461B-A195-3AAA1898174C}" dt="2023-02-22T16:24:14.618" v="1324" actId="1035"/>
          <ac:picMkLst>
            <pc:docMk/>
            <pc:sldMk cId="3195224503" sldId="579"/>
            <ac:picMk id="52" creationId="{368B1749-47BD-45F9-92A9-DBCF66C8F93B}"/>
          </ac:picMkLst>
        </pc:picChg>
        <pc:picChg chg="mod">
          <ac:chgData name="Martin Lafleur" userId="6439c699-b3f0-4787-b7d6-e06c632af44e" providerId="ADAL" clId="{61420256-9E05-461B-A195-3AAA1898174C}" dt="2023-02-22T16:24:14.618" v="1324" actId="1035"/>
          <ac:picMkLst>
            <pc:docMk/>
            <pc:sldMk cId="3195224503" sldId="579"/>
            <ac:picMk id="57" creationId="{3B906440-AE9F-4A54-9915-9DDFD04DEAC6}"/>
          </ac:picMkLst>
        </pc:picChg>
        <pc:cxnChg chg="add mod modVis">
          <ac:chgData name="Martin Lafleur" userId="6439c699-b3f0-4787-b7d6-e06c632af44e" providerId="ADAL" clId="{61420256-9E05-461B-A195-3AAA1898174C}" dt="2023-02-22T19:50:16.856" v="3130"/>
          <ac:cxnSpMkLst>
            <pc:docMk/>
            <pc:sldMk cId="3195224503" sldId="579"/>
            <ac:cxnSpMk id="2" creationId="{EF70DF72-2B36-4337-D0A0-9A75B5177299}"/>
          </ac:cxnSpMkLst>
        </pc:cxnChg>
      </pc:sldChg>
      <pc:sldChg chg="addSp modSp add mod">
        <pc:chgData name="Martin Lafleur" userId="6439c699-b3f0-4787-b7d6-e06c632af44e" providerId="ADAL" clId="{61420256-9E05-461B-A195-3AAA1898174C}" dt="2023-02-22T19:50:16.827" v="3092"/>
        <pc:sldMkLst>
          <pc:docMk/>
          <pc:sldMk cId="3960827878" sldId="581"/>
        </pc:sldMkLst>
        <pc:spChg chg="mod">
          <ac:chgData name="Martin Lafleur" userId="6439c699-b3f0-4787-b7d6-e06c632af44e" providerId="ADAL" clId="{61420256-9E05-461B-A195-3AAA1898174C}" dt="2023-02-22T16:21:38.671" v="1259" actId="1076"/>
          <ac:spMkLst>
            <pc:docMk/>
            <pc:sldMk cId="3960827878" sldId="581"/>
            <ac:spMk id="39" creationId="{104772CF-30B4-4E19-8E49-BB0383B04535}"/>
          </ac:spMkLst>
        </pc:spChg>
        <pc:picChg chg="mod">
          <ac:chgData name="Martin Lafleur" userId="6439c699-b3f0-4787-b7d6-e06c632af44e" providerId="ADAL" clId="{61420256-9E05-461B-A195-3AAA1898174C}" dt="2023-02-22T16:22:28.127" v="1274" actId="14100"/>
          <ac:picMkLst>
            <pc:docMk/>
            <pc:sldMk cId="3960827878" sldId="581"/>
            <ac:picMk id="5" creationId="{2E48E73B-F072-46F8-BFF7-1DAA8D6F09A7}"/>
          </ac:picMkLst>
        </pc:picChg>
        <pc:picChg chg="mod">
          <ac:chgData name="Martin Lafleur" userId="6439c699-b3f0-4787-b7d6-e06c632af44e" providerId="ADAL" clId="{61420256-9E05-461B-A195-3AAA1898174C}" dt="2023-02-22T16:21:47.029" v="1261" actId="14100"/>
          <ac:picMkLst>
            <pc:docMk/>
            <pc:sldMk cId="3960827878" sldId="581"/>
            <ac:picMk id="6" creationId="{137EC20E-7B3C-4F94-9FCB-F4E56FC667DF}"/>
          </ac:picMkLst>
        </pc:picChg>
        <pc:picChg chg="mod">
          <ac:chgData name="Martin Lafleur" userId="6439c699-b3f0-4787-b7d6-e06c632af44e" providerId="ADAL" clId="{61420256-9E05-461B-A195-3AAA1898174C}" dt="2023-02-22T16:21:34.085" v="1256" actId="14100"/>
          <ac:picMkLst>
            <pc:docMk/>
            <pc:sldMk cId="3960827878" sldId="581"/>
            <ac:picMk id="11" creationId="{95F0E204-86B2-4542-97CA-77DD519B8622}"/>
          </ac:picMkLst>
        </pc:picChg>
        <pc:picChg chg="mod">
          <ac:chgData name="Martin Lafleur" userId="6439c699-b3f0-4787-b7d6-e06c632af44e" providerId="ADAL" clId="{61420256-9E05-461B-A195-3AAA1898174C}" dt="2023-02-22T16:21:42.444" v="1260" actId="14100"/>
          <ac:picMkLst>
            <pc:docMk/>
            <pc:sldMk cId="3960827878" sldId="581"/>
            <ac:picMk id="12" creationId="{B46089F5-D1D9-4553-8E03-96A6346EA777}"/>
          </ac:picMkLst>
        </pc:picChg>
        <pc:picChg chg="mod">
          <ac:chgData name="Martin Lafleur" userId="6439c699-b3f0-4787-b7d6-e06c632af44e" providerId="ADAL" clId="{61420256-9E05-461B-A195-3AAA1898174C}" dt="2023-02-22T16:22:01.565" v="1266" actId="1076"/>
          <ac:picMkLst>
            <pc:docMk/>
            <pc:sldMk cId="3960827878" sldId="581"/>
            <ac:picMk id="13" creationId="{F7A93276-8158-452F-8F7A-BF2C1DBA5F11}"/>
          </ac:picMkLst>
        </pc:picChg>
        <pc:picChg chg="mod">
          <ac:chgData name="Martin Lafleur" userId="6439c699-b3f0-4787-b7d6-e06c632af44e" providerId="ADAL" clId="{61420256-9E05-461B-A195-3AAA1898174C}" dt="2023-02-22T16:22:40.973" v="1278" actId="14100"/>
          <ac:picMkLst>
            <pc:docMk/>
            <pc:sldMk cId="3960827878" sldId="581"/>
            <ac:picMk id="16" creationId="{E3FD30CC-CED2-4467-91BC-AD2DE420DC83}"/>
          </ac:picMkLst>
        </pc:picChg>
        <pc:picChg chg="mod">
          <ac:chgData name="Martin Lafleur" userId="6439c699-b3f0-4787-b7d6-e06c632af44e" providerId="ADAL" clId="{61420256-9E05-461B-A195-3AAA1898174C}" dt="2023-02-22T16:21:31.501" v="1255" actId="14100"/>
          <ac:picMkLst>
            <pc:docMk/>
            <pc:sldMk cId="3960827878" sldId="581"/>
            <ac:picMk id="18" creationId="{C0E46966-8642-4057-971C-04BF2DDF7DF4}"/>
          </ac:picMkLst>
        </pc:picChg>
        <pc:picChg chg="mod">
          <ac:chgData name="Martin Lafleur" userId="6439c699-b3f0-4787-b7d6-e06c632af44e" providerId="ADAL" clId="{61420256-9E05-461B-A195-3AAA1898174C}" dt="2023-02-22T16:22:31.301" v="1275" actId="14100"/>
          <ac:picMkLst>
            <pc:docMk/>
            <pc:sldMk cId="3960827878" sldId="581"/>
            <ac:picMk id="19" creationId="{C20007C2-66A3-4250-96C6-2FCB87915AB7}"/>
          </ac:picMkLst>
        </pc:picChg>
        <pc:picChg chg="mod">
          <ac:chgData name="Martin Lafleur" userId="6439c699-b3f0-4787-b7d6-e06c632af44e" providerId="ADAL" clId="{61420256-9E05-461B-A195-3AAA1898174C}" dt="2023-02-22T16:22:19.749" v="1271" actId="14100"/>
          <ac:picMkLst>
            <pc:docMk/>
            <pc:sldMk cId="3960827878" sldId="581"/>
            <ac:picMk id="21" creationId="{308BCCD9-6218-4965-A3EE-707BEF90EB20}"/>
          </ac:picMkLst>
        </pc:picChg>
        <pc:picChg chg="mod">
          <ac:chgData name="Martin Lafleur" userId="6439c699-b3f0-4787-b7d6-e06c632af44e" providerId="ADAL" clId="{61420256-9E05-461B-A195-3AAA1898174C}" dt="2023-02-22T16:22:49.374" v="1281" actId="14100"/>
          <ac:picMkLst>
            <pc:docMk/>
            <pc:sldMk cId="3960827878" sldId="581"/>
            <ac:picMk id="23" creationId="{A98CE235-8654-47A8-9A5A-B9BBDCF72D6B}"/>
          </ac:picMkLst>
        </pc:picChg>
        <pc:picChg chg="mod">
          <ac:chgData name="Martin Lafleur" userId="6439c699-b3f0-4787-b7d6-e06c632af44e" providerId="ADAL" clId="{61420256-9E05-461B-A195-3AAA1898174C}" dt="2023-02-22T16:22:14.428" v="1270" actId="14100"/>
          <ac:picMkLst>
            <pc:docMk/>
            <pc:sldMk cId="3960827878" sldId="581"/>
            <ac:picMk id="25" creationId="{65580872-8F1A-4FB8-8B66-BAE5EF27697D}"/>
          </ac:picMkLst>
        </pc:picChg>
        <pc:picChg chg="mod">
          <ac:chgData name="Martin Lafleur" userId="6439c699-b3f0-4787-b7d6-e06c632af44e" providerId="ADAL" clId="{61420256-9E05-461B-A195-3AAA1898174C}" dt="2023-02-22T16:22:56.645" v="1283" actId="14100"/>
          <ac:picMkLst>
            <pc:docMk/>
            <pc:sldMk cId="3960827878" sldId="581"/>
            <ac:picMk id="26" creationId="{A514B7AC-E045-4E08-A0B0-54419AAC4368}"/>
          </ac:picMkLst>
        </pc:picChg>
        <pc:picChg chg="mod">
          <ac:chgData name="Martin Lafleur" userId="6439c699-b3f0-4787-b7d6-e06c632af44e" providerId="ADAL" clId="{61420256-9E05-461B-A195-3AAA1898174C}" dt="2023-02-22T16:22:46.310" v="1280" actId="14100"/>
          <ac:picMkLst>
            <pc:docMk/>
            <pc:sldMk cId="3960827878" sldId="581"/>
            <ac:picMk id="27" creationId="{A6BE880C-AC2A-4AC9-8B57-60E1273F4011}"/>
          </ac:picMkLst>
        </pc:picChg>
        <pc:picChg chg="mod">
          <ac:chgData name="Martin Lafleur" userId="6439c699-b3f0-4787-b7d6-e06c632af44e" providerId="ADAL" clId="{61420256-9E05-461B-A195-3AAA1898174C}" dt="2023-02-22T16:22:44.182" v="1279" actId="14100"/>
          <ac:picMkLst>
            <pc:docMk/>
            <pc:sldMk cId="3960827878" sldId="581"/>
            <ac:picMk id="28" creationId="{9124C82F-C7F7-473C-9D91-0065843C0E9B}"/>
          </ac:picMkLst>
        </pc:picChg>
        <pc:picChg chg="mod">
          <ac:chgData name="Martin Lafleur" userId="6439c699-b3f0-4787-b7d6-e06c632af44e" providerId="ADAL" clId="{61420256-9E05-461B-A195-3AAA1898174C}" dt="2023-02-22T16:22:33.988" v="1276" actId="14100"/>
          <ac:picMkLst>
            <pc:docMk/>
            <pc:sldMk cId="3960827878" sldId="581"/>
            <ac:picMk id="41" creationId="{67380708-5133-4DEA-ABE9-B90E7BD60D63}"/>
          </ac:picMkLst>
        </pc:picChg>
        <pc:picChg chg="mod">
          <ac:chgData name="Martin Lafleur" userId="6439c699-b3f0-4787-b7d6-e06c632af44e" providerId="ADAL" clId="{61420256-9E05-461B-A195-3AAA1898174C}" dt="2023-02-22T16:21:38.176" v="1258" actId="14100"/>
          <ac:picMkLst>
            <pc:docMk/>
            <pc:sldMk cId="3960827878" sldId="581"/>
            <ac:picMk id="43" creationId="{E1039E9B-12AE-40F7-8C9D-62E9812331CE}"/>
          </ac:picMkLst>
        </pc:picChg>
        <pc:picChg chg="mod">
          <ac:chgData name="Martin Lafleur" userId="6439c699-b3f0-4787-b7d6-e06c632af44e" providerId="ADAL" clId="{61420256-9E05-461B-A195-3AAA1898174C}" dt="2023-02-22T16:22:23.358" v="1273" actId="1076"/>
          <ac:picMkLst>
            <pc:docMk/>
            <pc:sldMk cId="3960827878" sldId="581"/>
            <ac:picMk id="44" creationId="{096B5DF3-F1E1-0065-69C6-EAB4F6E41C41}"/>
          </ac:picMkLst>
        </pc:picChg>
        <pc:picChg chg="mod">
          <ac:chgData name="Martin Lafleur" userId="6439c699-b3f0-4787-b7d6-e06c632af44e" providerId="ADAL" clId="{61420256-9E05-461B-A195-3AAA1898174C}" dt="2023-02-22T16:22:36.660" v="1277" actId="14100"/>
          <ac:picMkLst>
            <pc:docMk/>
            <pc:sldMk cId="3960827878" sldId="581"/>
            <ac:picMk id="46" creationId="{D23A2CA0-0CE1-4EE4-87EF-06667C3DD4A4}"/>
          </ac:picMkLst>
        </pc:picChg>
        <pc:picChg chg="mod">
          <ac:chgData name="Martin Lafleur" userId="6439c699-b3f0-4787-b7d6-e06c632af44e" providerId="ADAL" clId="{61420256-9E05-461B-A195-3AAA1898174C}" dt="2023-02-22T16:22:51.926" v="1282" actId="14100"/>
          <ac:picMkLst>
            <pc:docMk/>
            <pc:sldMk cId="3960827878" sldId="581"/>
            <ac:picMk id="47" creationId="{B01DEA36-21D1-45B8-9BA5-29D6F4A84497}"/>
          </ac:picMkLst>
        </pc:picChg>
        <pc:picChg chg="mod">
          <ac:chgData name="Martin Lafleur" userId="6439c699-b3f0-4787-b7d6-e06c632af44e" providerId="ADAL" clId="{61420256-9E05-461B-A195-3AAA1898174C}" dt="2023-02-22T16:21:28.126" v="1254" actId="14100"/>
          <ac:picMkLst>
            <pc:docMk/>
            <pc:sldMk cId="3960827878" sldId="581"/>
            <ac:picMk id="48" creationId="{A0F20FC1-7ABE-4BEE-BD15-084BF40CC1AB}"/>
          </ac:picMkLst>
        </pc:picChg>
        <pc:picChg chg="mod">
          <ac:chgData name="Martin Lafleur" userId="6439c699-b3f0-4787-b7d6-e06c632af44e" providerId="ADAL" clId="{61420256-9E05-461B-A195-3AAA1898174C}" dt="2023-02-22T16:21:54.577" v="1264" actId="14100"/>
          <ac:picMkLst>
            <pc:docMk/>
            <pc:sldMk cId="3960827878" sldId="581"/>
            <ac:picMk id="51" creationId="{321E6DC1-1D0B-4B80-9B52-6C703E2744C0}"/>
          </ac:picMkLst>
        </pc:picChg>
        <pc:picChg chg="mod">
          <ac:chgData name="Martin Lafleur" userId="6439c699-b3f0-4787-b7d6-e06c632af44e" providerId="ADAL" clId="{61420256-9E05-461B-A195-3AAA1898174C}" dt="2023-02-22T16:22:09.952" v="1269" actId="14100"/>
          <ac:picMkLst>
            <pc:docMk/>
            <pc:sldMk cId="3960827878" sldId="581"/>
            <ac:picMk id="52" creationId="{4A42EB38-0103-4F23-A86A-D5AD6BCB195C}"/>
          </ac:picMkLst>
        </pc:picChg>
        <pc:picChg chg="mod">
          <ac:chgData name="Martin Lafleur" userId="6439c699-b3f0-4787-b7d6-e06c632af44e" providerId="ADAL" clId="{61420256-9E05-461B-A195-3AAA1898174C}" dt="2023-02-22T16:21:25.597" v="1253" actId="14100"/>
          <ac:picMkLst>
            <pc:docMk/>
            <pc:sldMk cId="3960827878" sldId="581"/>
            <ac:picMk id="63" creationId="{26713A3E-4D22-9FEB-31A7-C3284005BC0E}"/>
          </ac:picMkLst>
        </pc:picChg>
        <pc:picChg chg="mod">
          <ac:chgData name="Martin Lafleur" userId="6439c699-b3f0-4787-b7d6-e06c632af44e" providerId="ADAL" clId="{61420256-9E05-461B-A195-3AAA1898174C}" dt="2023-02-22T16:22:05.741" v="1268" actId="1076"/>
          <ac:picMkLst>
            <pc:docMk/>
            <pc:sldMk cId="3960827878" sldId="581"/>
            <ac:picMk id="67" creationId="{55288E42-B908-E70E-859C-43897B6C0AAF}"/>
          </ac:picMkLst>
        </pc:picChg>
        <pc:cxnChg chg="add mod modVis">
          <ac:chgData name="Martin Lafleur" userId="6439c699-b3f0-4787-b7d6-e06c632af44e" providerId="ADAL" clId="{61420256-9E05-461B-A195-3AAA1898174C}" dt="2023-02-22T19:50:16.827" v="3092"/>
          <ac:cxnSpMkLst>
            <pc:docMk/>
            <pc:sldMk cId="3960827878" sldId="581"/>
            <ac:cxnSpMk id="2" creationId="{E732CD88-D250-7D9A-AB40-6715BEBC5983}"/>
          </ac:cxnSpMkLst>
        </pc:cxnChg>
      </pc:sldChg>
      <pc:sldChg chg="addSp modSp add mod">
        <pc:chgData name="Martin Lafleur" userId="6439c699-b3f0-4787-b7d6-e06c632af44e" providerId="ADAL" clId="{61420256-9E05-461B-A195-3AAA1898174C}" dt="2023-02-22T19:50:16.880" v="3168"/>
        <pc:sldMkLst>
          <pc:docMk/>
          <pc:sldMk cId="2392127458" sldId="582"/>
        </pc:sldMkLst>
        <pc:cxnChg chg="add mod modVis">
          <ac:chgData name="Martin Lafleur" userId="6439c699-b3f0-4787-b7d6-e06c632af44e" providerId="ADAL" clId="{61420256-9E05-461B-A195-3AAA1898174C}" dt="2023-02-22T19:50:16.880" v="3168"/>
          <ac:cxnSpMkLst>
            <pc:docMk/>
            <pc:sldMk cId="2392127458" sldId="582"/>
            <ac:cxnSpMk id="4" creationId="{D19AB961-6BA0-9465-AB29-97E85C248609}"/>
          </ac:cxnSpMkLst>
        </pc:cxnChg>
      </pc:sldChg>
      <pc:sldChg chg="addSp modSp add mod modAnim">
        <pc:chgData name="Martin Lafleur" userId="6439c699-b3f0-4787-b7d6-e06c632af44e" providerId="ADAL" clId="{61420256-9E05-461B-A195-3AAA1898174C}" dt="2023-02-22T19:50:16.843" v="3111"/>
        <pc:sldMkLst>
          <pc:docMk/>
          <pc:sldMk cId="475777185" sldId="583"/>
        </pc:sldMkLst>
        <pc:spChg chg="mod">
          <ac:chgData name="Martin Lafleur" userId="6439c699-b3f0-4787-b7d6-e06c632af44e" providerId="ADAL" clId="{61420256-9E05-461B-A195-3AAA1898174C}" dt="2023-02-22T16:18:26.926" v="1228" actId="14100"/>
          <ac:spMkLst>
            <pc:docMk/>
            <pc:sldMk cId="475777185" sldId="583"/>
            <ac:spMk id="39" creationId="{104772CF-30B4-4E19-8E49-BB0383B04535}"/>
          </ac:spMkLst>
        </pc:spChg>
        <pc:picChg chg="mod">
          <ac:chgData name="Martin Lafleur" userId="6439c699-b3f0-4787-b7d6-e06c632af44e" providerId="ADAL" clId="{61420256-9E05-461B-A195-3AAA1898174C}" dt="2023-02-22T16:20:04.084" v="1251" actId="1036"/>
          <ac:picMkLst>
            <pc:docMk/>
            <pc:sldMk cId="475777185" sldId="583"/>
            <ac:picMk id="9" creationId="{BA9BACA8-25BE-48B3-BC63-0276791A7AB9}"/>
          </ac:picMkLst>
        </pc:picChg>
        <pc:picChg chg="mod">
          <ac:chgData name="Martin Lafleur" userId="6439c699-b3f0-4787-b7d6-e06c632af44e" providerId="ADAL" clId="{61420256-9E05-461B-A195-3AAA1898174C}" dt="2023-02-22T16:18:45.612" v="1232" actId="1076"/>
          <ac:picMkLst>
            <pc:docMk/>
            <pc:sldMk cId="475777185" sldId="583"/>
            <ac:picMk id="10" creationId="{FC521469-3E67-41DF-876F-3CA1B4A317C5}"/>
          </ac:picMkLst>
        </pc:picChg>
        <pc:picChg chg="mod">
          <ac:chgData name="Martin Lafleur" userId="6439c699-b3f0-4787-b7d6-e06c632af44e" providerId="ADAL" clId="{61420256-9E05-461B-A195-3AAA1898174C}" dt="2023-02-22T16:20:04.084" v="1251" actId="1036"/>
          <ac:picMkLst>
            <pc:docMk/>
            <pc:sldMk cId="475777185" sldId="583"/>
            <ac:picMk id="17" creationId="{1FCAA412-5835-46A3-91C9-9B8CFE09473E}"/>
          </ac:picMkLst>
        </pc:picChg>
        <pc:picChg chg="mod">
          <ac:chgData name="Martin Lafleur" userId="6439c699-b3f0-4787-b7d6-e06c632af44e" providerId="ADAL" clId="{61420256-9E05-461B-A195-3AAA1898174C}" dt="2023-02-22T16:19:48.030" v="1241" actId="14100"/>
          <ac:picMkLst>
            <pc:docMk/>
            <pc:sldMk cId="475777185" sldId="583"/>
            <ac:picMk id="22" creationId="{4A715B5B-849D-489B-B516-3382276D8362}"/>
          </ac:picMkLst>
        </pc:picChg>
        <pc:picChg chg="mod">
          <ac:chgData name="Martin Lafleur" userId="6439c699-b3f0-4787-b7d6-e06c632af44e" providerId="ADAL" clId="{61420256-9E05-461B-A195-3AAA1898174C}" dt="2023-02-22T16:19:37.279" v="1240" actId="14100"/>
          <ac:picMkLst>
            <pc:docMk/>
            <pc:sldMk cId="475777185" sldId="583"/>
            <ac:picMk id="26" creationId="{8FEFDF0C-C12F-9B81-77B5-0078FEC1DEBB}"/>
          </ac:picMkLst>
        </pc:picChg>
        <pc:picChg chg="mod">
          <ac:chgData name="Martin Lafleur" userId="6439c699-b3f0-4787-b7d6-e06c632af44e" providerId="ADAL" clId="{61420256-9E05-461B-A195-3AAA1898174C}" dt="2023-02-22T16:20:04.084" v="1251" actId="1036"/>
          <ac:picMkLst>
            <pc:docMk/>
            <pc:sldMk cId="475777185" sldId="583"/>
            <ac:picMk id="36" creationId="{59A3FA66-3B70-64A5-4AB0-56102037B10E}"/>
          </ac:picMkLst>
        </pc:picChg>
        <pc:picChg chg="mod">
          <ac:chgData name="Martin Lafleur" userId="6439c699-b3f0-4787-b7d6-e06c632af44e" providerId="ADAL" clId="{61420256-9E05-461B-A195-3AAA1898174C}" dt="2023-02-22T16:20:04.084" v="1251" actId="1036"/>
          <ac:picMkLst>
            <pc:docMk/>
            <pc:sldMk cId="475777185" sldId="583"/>
            <ac:picMk id="47" creationId="{C1F72265-8920-4234-AB72-1258B0D1068B}"/>
          </ac:picMkLst>
        </pc:picChg>
        <pc:picChg chg="mod">
          <ac:chgData name="Martin Lafleur" userId="6439c699-b3f0-4787-b7d6-e06c632af44e" providerId="ADAL" clId="{61420256-9E05-461B-A195-3AAA1898174C}" dt="2023-02-22T16:20:04.084" v="1251" actId="1036"/>
          <ac:picMkLst>
            <pc:docMk/>
            <pc:sldMk cId="475777185" sldId="583"/>
            <ac:picMk id="48" creationId="{00B12981-DF58-4E82-94CD-8D5A6C9408DC}"/>
          </ac:picMkLst>
        </pc:picChg>
        <pc:picChg chg="mod">
          <ac:chgData name="Martin Lafleur" userId="6439c699-b3f0-4787-b7d6-e06c632af44e" providerId="ADAL" clId="{61420256-9E05-461B-A195-3AAA1898174C}" dt="2023-02-22T16:20:04.084" v="1251" actId="1036"/>
          <ac:picMkLst>
            <pc:docMk/>
            <pc:sldMk cId="475777185" sldId="583"/>
            <ac:picMk id="49" creationId="{FD893FDC-DB88-497C-96C8-8D00F88D4144}"/>
          </ac:picMkLst>
        </pc:picChg>
        <pc:picChg chg="mod">
          <ac:chgData name="Martin Lafleur" userId="6439c699-b3f0-4787-b7d6-e06c632af44e" providerId="ADAL" clId="{61420256-9E05-461B-A195-3AAA1898174C}" dt="2023-02-22T16:20:04.084" v="1251" actId="1036"/>
          <ac:picMkLst>
            <pc:docMk/>
            <pc:sldMk cId="475777185" sldId="583"/>
            <ac:picMk id="50" creationId="{470967B6-62C0-48C5-832E-F60C76ABC1AA}"/>
          </ac:picMkLst>
        </pc:picChg>
        <pc:picChg chg="mod">
          <ac:chgData name="Martin Lafleur" userId="6439c699-b3f0-4787-b7d6-e06c632af44e" providerId="ADAL" clId="{61420256-9E05-461B-A195-3AAA1898174C}" dt="2023-02-22T16:18:54.119" v="1233" actId="14100"/>
          <ac:picMkLst>
            <pc:docMk/>
            <pc:sldMk cId="475777185" sldId="583"/>
            <ac:picMk id="59" creationId="{B85D2E06-6365-6D27-BA90-436E047FCB7F}"/>
          </ac:picMkLst>
        </pc:picChg>
        <pc:picChg chg="add mod">
          <ac:chgData name="Martin Lafleur" userId="6439c699-b3f0-4787-b7d6-e06c632af44e" providerId="ADAL" clId="{61420256-9E05-461B-A195-3AAA1898174C}" dt="2023-02-22T16:20:04.084" v="1251" actId="1036"/>
          <ac:picMkLst>
            <pc:docMk/>
            <pc:sldMk cId="475777185" sldId="583"/>
            <ac:picMk id="1026" creationId="{EE6E2160-7097-4073-B7F1-499D58E1347C}"/>
          </ac:picMkLst>
        </pc:picChg>
        <pc:cxnChg chg="add mod modVis">
          <ac:chgData name="Martin Lafleur" userId="6439c699-b3f0-4787-b7d6-e06c632af44e" providerId="ADAL" clId="{61420256-9E05-461B-A195-3AAA1898174C}" dt="2023-02-22T19:50:16.843" v="3111"/>
          <ac:cxnSpMkLst>
            <pc:docMk/>
            <pc:sldMk cId="475777185" sldId="583"/>
            <ac:cxnSpMk id="2" creationId="{B1D73BD5-34CC-F051-0E34-93690E4D41A7}"/>
          </ac:cxnSpMkLst>
        </pc:cxnChg>
      </pc:sldChg>
      <pc:sldChg chg="addSp delSp modSp add mod">
        <pc:chgData name="Martin Lafleur" userId="6439c699-b3f0-4787-b7d6-e06c632af44e" providerId="ADAL" clId="{61420256-9E05-461B-A195-3AAA1898174C}" dt="2023-02-22T19:50:16.870" v="3149"/>
        <pc:sldMkLst>
          <pc:docMk/>
          <pc:sldMk cId="1123380850" sldId="584"/>
        </pc:sldMkLst>
        <pc:spChg chg="mod">
          <ac:chgData name="Martin Lafleur" userId="6439c699-b3f0-4787-b7d6-e06c632af44e" providerId="ADAL" clId="{61420256-9E05-461B-A195-3AAA1898174C}" dt="2023-02-22T14:33:55.387" v="161" actId="1035"/>
          <ac:spMkLst>
            <pc:docMk/>
            <pc:sldMk cId="1123380850" sldId="584"/>
            <ac:spMk id="51" creationId="{A4BE73B2-410F-4BDB-BA7E-C64A2D275B4D}"/>
          </ac:spMkLst>
        </pc:spChg>
        <pc:spChg chg="mod">
          <ac:chgData name="Martin Lafleur" userId="6439c699-b3f0-4787-b7d6-e06c632af44e" providerId="ADAL" clId="{61420256-9E05-461B-A195-3AAA1898174C}" dt="2023-02-22T14:33:55.387" v="161" actId="1035"/>
          <ac:spMkLst>
            <pc:docMk/>
            <pc:sldMk cId="1123380850" sldId="584"/>
            <ac:spMk id="59" creationId="{0B3C4416-AACC-4779-A431-7B29987A7FE6}"/>
          </ac:spMkLst>
        </pc:spChg>
        <pc:spChg chg="del">
          <ac:chgData name="Martin Lafleur" userId="6439c699-b3f0-4787-b7d6-e06c632af44e" providerId="ADAL" clId="{61420256-9E05-461B-A195-3AAA1898174C}" dt="2023-02-22T14:33:45.649" v="135" actId="478"/>
          <ac:spMkLst>
            <pc:docMk/>
            <pc:sldMk cId="1123380850" sldId="584"/>
            <ac:spMk id="64" creationId="{364E3497-E0D9-4F11-A43A-3DAC69C9209F}"/>
          </ac:spMkLst>
        </pc:spChg>
        <pc:picChg chg="mod">
          <ac:chgData name="Martin Lafleur" userId="6439c699-b3f0-4787-b7d6-e06c632af44e" providerId="ADAL" clId="{61420256-9E05-461B-A195-3AAA1898174C}" dt="2023-02-22T14:33:55.387" v="161" actId="1035"/>
          <ac:picMkLst>
            <pc:docMk/>
            <pc:sldMk cId="1123380850" sldId="584"/>
            <ac:picMk id="61" creationId="{6F3D1C08-A2A6-4A1E-AF1C-47F85E67F648}"/>
          </ac:picMkLst>
        </pc:picChg>
        <pc:picChg chg="mod">
          <ac:chgData name="Martin Lafleur" userId="6439c699-b3f0-4787-b7d6-e06c632af44e" providerId="ADAL" clId="{61420256-9E05-461B-A195-3AAA1898174C}" dt="2023-02-22T16:24:52.056" v="1359" actId="14100"/>
          <ac:picMkLst>
            <pc:docMk/>
            <pc:sldMk cId="1123380850" sldId="584"/>
            <ac:picMk id="63" creationId="{69D8E24A-86F9-4E65-BE4F-6D3C0CF99D75}"/>
          </ac:picMkLst>
        </pc:picChg>
        <pc:picChg chg="del">
          <ac:chgData name="Martin Lafleur" userId="6439c699-b3f0-4787-b7d6-e06c632af44e" providerId="ADAL" clId="{61420256-9E05-461B-A195-3AAA1898174C}" dt="2023-02-22T14:33:45.649" v="135" actId="478"/>
          <ac:picMkLst>
            <pc:docMk/>
            <pc:sldMk cId="1123380850" sldId="584"/>
            <ac:picMk id="66" creationId="{4F76C505-355D-4E05-8DB7-4273D49B0131}"/>
          </ac:picMkLst>
        </pc:picChg>
        <pc:cxnChg chg="add mod modVis">
          <ac:chgData name="Martin Lafleur" userId="6439c699-b3f0-4787-b7d6-e06c632af44e" providerId="ADAL" clId="{61420256-9E05-461B-A195-3AAA1898174C}" dt="2023-02-22T19:50:16.870" v="3149"/>
          <ac:cxnSpMkLst>
            <pc:docMk/>
            <pc:sldMk cId="1123380850" sldId="584"/>
            <ac:cxnSpMk id="2" creationId="{A6C10D9A-9E5D-FBF2-3146-7CA177C5E3A8}"/>
          </ac:cxnSpMkLst>
        </pc:cxnChg>
        <pc:cxnChg chg="mod">
          <ac:chgData name="Martin Lafleur" userId="6439c699-b3f0-4787-b7d6-e06c632af44e" providerId="ADAL" clId="{61420256-9E05-461B-A195-3AAA1898174C}" dt="2023-02-22T14:33:55.387" v="161" actId="1035"/>
          <ac:cxnSpMkLst>
            <pc:docMk/>
            <pc:sldMk cId="1123380850" sldId="584"/>
            <ac:cxnSpMk id="58" creationId="{72FD701A-3321-4B89-90F1-39BBEB707A82}"/>
          </ac:cxnSpMkLst>
        </pc:cxnChg>
        <pc:cxnChg chg="del">
          <ac:chgData name="Martin Lafleur" userId="6439c699-b3f0-4787-b7d6-e06c632af44e" providerId="ADAL" clId="{61420256-9E05-461B-A195-3AAA1898174C}" dt="2023-02-22T14:33:45.649" v="135" actId="478"/>
          <ac:cxnSpMkLst>
            <pc:docMk/>
            <pc:sldMk cId="1123380850" sldId="584"/>
            <ac:cxnSpMk id="65" creationId="{12729B54-0B94-44B3-A81A-9093D83C867E}"/>
          </ac:cxnSpMkLst>
        </pc:cxnChg>
      </pc:sldChg>
      <pc:sldChg chg="add del">
        <pc:chgData name="Martin Lafleur" userId="6439c699-b3f0-4787-b7d6-e06c632af44e" providerId="ADAL" clId="{61420256-9E05-461B-A195-3AAA1898174C}" dt="2023-02-22T19:23:41.427" v="2811" actId="47"/>
        <pc:sldMkLst>
          <pc:docMk/>
          <pc:sldMk cId="3127522284" sldId="596"/>
        </pc:sldMkLst>
      </pc:sldChg>
      <pc:sldChg chg="addSp modSp add mod">
        <pc:chgData name="Martin Lafleur" userId="6439c699-b3f0-4787-b7d6-e06c632af44e" providerId="ADAL" clId="{61420256-9E05-461B-A195-3AAA1898174C}" dt="2023-02-22T19:50:16.801" v="3054"/>
        <pc:sldMkLst>
          <pc:docMk/>
          <pc:sldMk cId="2932557358" sldId="601"/>
        </pc:sldMkLst>
        <pc:spChg chg="mod">
          <ac:chgData name="Martin Lafleur" userId="6439c699-b3f0-4787-b7d6-e06c632af44e" providerId="ADAL" clId="{61420256-9E05-461B-A195-3AAA1898174C}" dt="2023-02-22T14:24:31.971" v="58" actId="6549"/>
          <ac:spMkLst>
            <pc:docMk/>
            <pc:sldMk cId="2932557358" sldId="601"/>
            <ac:spMk id="2" creationId="{3420BEB4-F251-B9BB-6442-52B97F5ACF9C}"/>
          </ac:spMkLst>
        </pc:spChg>
        <pc:spChg chg="mod">
          <ac:chgData name="Martin Lafleur" userId="6439c699-b3f0-4787-b7d6-e06c632af44e" providerId="ADAL" clId="{61420256-9E05-461B-A195-3AAA1898174C}" dt="2023-02-22T19:40:24.654" v="2988" actId="20577"/>
          <ac:spMkLst>
            <pc:docMk/>
            <pc:sldMk cId="2932557358" sldId="601"/>
            <ac:spMk id="3" creationId="{AAFC129C-DDCB-E778-C44D-85080414391F}"/>
          </ac:spMkLst>
        </pc:spChg>
        <pc:cxnChg chg="add mod modVis">
          <ac:chgData name="Martin Lafleur" userId="6439c699-b3f0-4787-b7d6-e06c632af44e" providerId="ADAL" clId="{61420256-9E05-461B-A195-3AAA1898174C}" dt="2023-02-22T19:50:16.801" v="3054"/>
          <ac:cxnSpMkLst>
            <pc:docMk/>
            <pc:sldMk cId="2932557358" sldId="601"/>
            <ac:cxnSpMk id="5" creationId="{0CD12332-E5F1-FBD6-BA21-D802E61A076F}"/>
          </ac:cxnSpMkLst>
        </pc:cxnChg>
      </pc:sldChg>
      <pc:sldChg chg="addSp modSp add mod">
        <pc:chgData name="Martin Lafleur" userId="6439c699-b3f0-4787-b7d6-e06c632af44e" providerId="ADAL" clId="{61420256-9E05-461B-A195-3AAA1898174C}" dt="2023-02-22T19:50:16.810" v="3073"/>
        <pc:sldMkLst>
          <pc:docMk/>
          <pc:sldMk cId="1086594938" sldId="602"/>
        </pc:sldMkLst>
        <pc:spChg chg="mod">
          <ac:chgData name="Martin Lafleur" userId="6439c699-b3f0-4787-b7d6-e06c632af44e" providerId="ADAL" clId="{61420256-9E05-461B-A195-3AAA1898174C}" dt="2023-02-22T19:40:35.576" v="2989" actId="14100"/>
          <ac:spMkLst>
            <pc:docMk/>
            <pc:sldMk cId="1086594938" sldId="602"/>
            <ac:spMk id="2" creationId="{4BC70716-F073-473D-992E-266D348E8EAA}"/>
          </ac:spMkLst>
        </pc:spChg>
        <pc:cxnChg chg="add mod modVis">
          <ac:chgData name="Martin Lafleur" userId="6439c699-b3f0-4787-b7d6-e06c632af44e" providerId="ADAL" clId="{61420256-9E05-461B-A195-3AAA1898174C}" dt="2023-02-22T19:50:16.810" v="3073"/>
          <ac:cxnSpMkLst>
            <pc:docMk/>
            <pc:sldMk cId="1086594938" sldId="602"/>
            <ac:cxnSpMk id="3" creationId="{B88E6B33-7687-C061-A5DB-FBEC44587BC2}"/>
          </ac:cxnSpMkLst>
        </pc:cxnChg>
      </pc:sldChg>
      <pc:sldChg chg="add del">
        <pc:chgData name="Martin Lafleur" userId="6439c699-b3f0-4787-b7d6-e06c632af44e" providerId="ADAL" clId="{61420256-9E05-461B-A195-3AAA1898174C}" dt="2023-02-22T14:33:07.398" v="134" actId="47"/>
        <pc:sldMkLst>
          <pc:docMk/>
          <pc:sldMk cId="3761533844" sldId="603"/>
        </pc:sldMkLst>
      </pc:sldChg>
      <pc:sldChg chg="addSp delSp modSp add mod ord">
        <pc:chgData name="Martin Lafleur" userId="6439c699-b3f0-4787-b7d6-e06c632af44e" providerId="ADAL" clId="{61420256-9E05-461B-A195-3AAA1898174C}" dt="2023-02-22T19:50:16.905" v="3206"/>
        <pc:sldMkLst>
          <pc:docMk/>
          <pc:sldMk cId="2891853367" sldId="948"/>
        </pc:sldMkLst>
        <pc:spChg chg="mod">
          <ac:chgData name="Martin Lafleur" userId="6439c699-b3f0-4787-b7d6-e06c632af44e" providerId="ADAL" clId="{61420256-9E05-461B-A195-3AAA1898174C}" dt="2023-02-22T16:45:42.836" v="1535" actId="20577"/>
          <ac:spMkLst>
            <pc:docMk/>
            <pc:sldMk cId="2891853367" sldId="948"/>
            <ac:spMk id="2" creationId="{7AEF7D5A-77F4-44BF-90DC-9CFC406FA019}"/>
          </ac:spMkLst>
        </pc:spChg>
        <pc:spChg chg="mod ord">
          <ac:chgData name="Martin Lafleur" userId="6439c699-b3f0-4787-b7d6-e06c632af44e" providerId="ADAL" clId="{61420256-9E05-461B-A195-3AAA1898174C}" dt="2023-02-22T16:44:35.303" v="1518" actId="1076"/>
          <ac:spMkLst>
            <pc:docMk/>
            <pc:sldMk cId="2891853367" sldId="948"/>
            <ac:spMk id="3" creationId="{4B53473F-63DE-44EB-BD12-66BFE11745E2}"/>
          </ac:spMkLst>
        </pc:spChg>
        <pc:spChg chg="del">
          <ac:chgData name="Martin Lafleur" userId="6439c699-b3f0-4787-b7d6-e06c632af44e" providerId="ADAL" clId="{61420256-9E05-461B-A195-3AAA1898174C}" dt="2023-02-22T16:35:33.183" v="1427" actId="478"/>
          <ac:spMkLst>
            <pc:docMk/>
            <pc:sldMk cId="2891853367" sldId="948"/>
            <ac:spMk id="5" creationId="{CFC7C4EB-35C5-4143-B873-4F6A21E6F9AB}"/>
          </ac:spMkLst>
        </pc:spChg>
        <pc:picChg chg="del">
          <ac:chgData name="Martin Lafleur" userId="6439c699-b3f0-4787-b7d6-e06c632af44e" providerId="ADAL" clId="{61420256-9E05-461B-A195-3AAA1898174C}" dt="2023-02-22T16:35:32.288" v="1426" actId="478"/>
          <ac:picMkLst>
            <pc:docMk/>
            <pc:sldMk cId="2891853367" sldId="948"/>
            <ac:picMk id="6" creationId="{00AC440B-56A9-8DAB-1C2C-0929488F699B}"/>
          </ac:picMkLst>
        </pc:picChg>
        <pc:picChg chg="del">
          <ac:chgData name="Martin Lafleur" userId="6439c699-b3f0-4787-b7d6-e06c632af44e" providerId="ADAL" clId="{61420256-9E05-461B-A195-3AAA1898174C}" dt="2023-02-22T16:35:30.257" v="1425" actId="478"/>
          <ac:picMkLst>
            <pc:docMk/>
            <pc:sldMk cId="2891853367" sldId="948"/>
            <ac:picMk id="7" creationId="{EFC98EF8-382B-426D-81F6-926A18E0DE4D}"/>
          </ac:picMkLst>
        </pc:picChg>
        <pc:picChg chg="add del mod">
          <ac:chgData name="Martin Lafleur" userId="6439c699-b3f0-4787-b7d6-e06c632af44e" providerId="ADAL" clId="{61420256-9E05-461B-A195-3AAA1898174C}" dt="2023-02-22T16:45:21.661" v="1520" actId="732"/>
          <ac:picMkLst>
            <pc:docMk/>
            <pc:sldMk cId="2891853367" sldId="948"/>
            <ac:picMk id="8" creationId="{8DA8F288-6FCD-A4FB-489F-E8AB926E9993}"/>
          </ac:picMkLst>
        </pc:picChg>
        <pc:picChg chg="add mod">
          <ac:chgData name="Martin Lafleur" userId="6439c699-b3f0-4787-b7d6-e06c632af44e" providerId="ADAL" clId="{61420256-9E05-461B-A195-3AAA1898174C}" dt="2023-02-22T16:45:07.998" v="1519" actId="732"/>
          <ac:picMkLst>
            <pc:docMk/>
            <pc:sldMk cId="2891853367" sldId="948"/>
            <ac:picMk id="2050" creationId="{D9CE398B-4D88-251A-984E-45DE205C9E78}"/>
          </ac:picMkLst>
        </pc:picChg>
        <pc:cxnChg chg="add mod modVis">
          <ac:chgData name="Martin Lafleur" userId="6439c699-b3f0-4787-b7d6-e06c632af44e" providerId="ADAL" clId="{61420256-9E05-461B-A195-3AAA1898174C}" dt="2023-02-22T19:50:16.905" v="3206"/>
          <ac:cxnSpMkLst>
            <pc:docMk/>
            <pc:sldMk cId="2891853367" sldId="948"/>
            <ac:cxnSpMk id="9" creationId="{692D92A2-6DB3-5E73-F155-8B46043C36DB}"/>
          </ac:cxnSpMkLst>
        </pc:cxnChg>
      </pc:sldChg>
      <pc:sldChg chg="add del">
        <pc:chgData name="Martin Lafleur" userId="6439c699-b3f0-4787-b7d6-e06c632af44e" providerId="ADAL" clId="{61420256-9E05-461B-A195-3AAA1898174C}" dt="2023-02-22T16:25:27.653" v="1360" actId="47"/>
        <pc:sldMkLst>
          <pc:docMk/>
          <pc:sldMk cId="4175582154" sldId="949"/>
        </pc:sldMkLst>
      </pc:sldChg>
      <pc:sldChg chg="add del">
        <pc:chgData name="Martin Lafleur" userId="6439c699-b3f0-4787-b7d6-e06c632af44e" providerId="ADAL" clId="{61420256-9E05-461B-A195-3AAA1898174C}" dt="2023-02-22T19:38:42.741" v="2975" actId="47"/>
        <pc:sldMkLst>
          <pc:docMk/>
          <pc:sldMk cId="3625000839" sldId="950"/>
        </pc:sldMkLst>
      </pc:sldChg>
      <pc:sldChg chg="add del">
        <pc:chgData name="Martin Lafleur" userId="6439c699-b3f0-4787-b7d6-e06c632af44e" providerId="ADAL" clId="{61420256-9E05-461B-A195-3AAA1898174C}" dt="2023-02-22T19:26:36.634" v="2867" actId="47"/>
        <pc:sldMkLst>
          <pc:docMk/>
          <pc:sldMk cId="1474727497" sldId="952"/>
        </pc:sldMkLst>
      </pc:sldChg>
      <pc:sldChg chg="delSp add del mod">
        <pc:chgData name="Martin Lafleur" userId="6439c699-b3f0-4787-b7d6-e06c632af44e" providerId="ADAL" clId="{61420256-9E05-461B-A195-3AAA1898174C}" dt="2023-02-22T19:38:45.641" v="2976" actId="47"/>
        <pc:sldMkLst>
          <pc:docMk/>
          <pc:sldMk cId="3920705646" sldId="953"/>
        </pc:sldMkLst>
        <pc:picChg chg="del">
          <ac:chgData name="Martin Lafleur" userId="6439c699-b3f0-4787-b7d6-e06c632af44e" providerId="ADAL" clId="{61420256-9E05-461B-A195-3AAA1898174C}" dt="2023-02-22T19:24:20.350" v="2813" actId="21"/>
          <ac:picMkLst>
            <pc:docMk/>
            <pc:sldMk cId="3920705646" sldId="953"/>
            <ac:picMk id="6" creationId="{90114E49-CD42-B1AA-8607-FF929CF561E4}"/>
          </ac:picMkLst>
        </pc:picChg>
      </pc:sldChg>
      <pc:sldChg chg="delSp add del mod delAnim">
        <pc:chgData name="Martin Lafleur" userId="6439c699-b3f0-4787-b7d6-e06c632af44e" providerId="ADAL" clId="{61420256-9E05-461B-A195-3AAA1898174C}" dt="2023-02-22T19:26:24.961" v="2866" actId="2696"/>
        <pc:sldMkLst>
          <pc:docMk/>
          <pc:sldMk cId="794975276" sldId="954"/>
        </pc:sldMkLst>
        <pc:spChg chg="del">
          <ac:chgData name="Martin Lafleur" userId="6439c699-b3f0-4787-b7d6-e06c632af44e" providerId="ADAL" clId="{61420256-9E05-461B-A195-3AAA1898174C}" dt="2023-02-22T19:26:18.265" v="2865" actId="478"/>
          <ac:spMkLst>
            <pc:docMk/>
            <pc:sldMk cId="794975276" sldId="954"/>
            <ac:spMk id="8" creationId="{54F929A4-5ACE-72C2-75DA-06B4B715A8F3}"/>
          </ac:spMkLst>
        </pc:spChg>
      </pc:sldChg>
      <pc:sldChg chg="addSp modSp add mod">
        <pc:chgData name="Martin Lafleur" userId="6439c699-b3f0-4787-b7d6-e06c632af44e" providerId="ADAL" clId="{61420256-9E05-461B-A195-3AAA1898174C}" dt="2023-02-22T19:50:17" v="3339"/>
        <pc:sldMkLst>
          <pc:docMk/>
          <pc:sldMk cId="4111445471" sldId="954"/>
        </pc:sldMkLst>
        <pc:spChg chg="mod">
          <ac:chgData name="Martin Lafleur" userId="6439c699-b3f0-4787-b7d6-e06c632af44e" providerId="ADAL" clId="{61420256-9E05-461B-A195-3AAA1898174C}" dt="2023-02-22T19:30:23.532" v="2893" actId="20577"/>
          <ac:spMkLst>
            <pc:docMk/>
            <pc:sldMk cId="4111445471" sldId="954"/>
            <ac:spMk id="2" creationId="{FB64BF0A-BB5E-A366-B085-723AE46B7931}"/>
          </ac:spMkLst>
        </pc:spChg>
        <pc:spChg chg="add mod">
          <ac:chgData name="Martin Lafleur" userId="6439c699-b3f0-4787-b7d6-e06c632af44e" providerId="ADAL" clId="{61420256-9E05-461B-A195-3AAA1898174C}" dt="2023-02-22T19:32:19.932" v="2927" actId="20577"/>
          <ac:spMkLst>
            <pc:docMk/>
            <pc:sldMk cId="4111445471" sldId="954"/>
            <ac:spMk id="8" creationId="{A8ADE9A6-BC70-FDAB-B3E3-DC56AA7E5F08}"/>
          </ac:spMkLst>
        </pc:spChg>
        <pc:spChg chg="add mod">
          <ac:chgData name="Martin Lafleur" userId="6439c699-b3f0-4787-b7d6-e06c632af44e" providerId="ADAL" clId="{61420256-9E05-461B-A195-3AAA1898174C}" dt="2023-02-22T19:32:50.559" v="2958" actId="1076"/>
          <ac:spMkLst>
            <pc:docMk/>
            <pc:sldMk cId="4111445471" sldId="954"/>
            <ac:spMk id="9" creationId="{49FBD79C-287F-9AC9-28B5-1785DF3E2BB8}"/>
          </ac:spMkLst>
        </pc:spChg>
        <pc:picChg chg="add mod modCrop">
          <ac:chgData name="Martin Lafleur" userId="6439c699-b3f0-4787-b7d6-e06c632af44e" providerId="ADAL" clId="{61420256-9E05-461B-A195-3AAA1898174C}" dt="2023-02-22T19:32:46.743" v="2957" actId="1076"/>
          <ac:picMkLst>
            <pc:docMk/>
            <pc:sldMk cId="4111445471" sldId="954"/>
            <ac:picMk id="5" creationId="{E6950038-3D55-6732-37DE-880F2A7CF5AF}"/>
          </ac:picMkLst>
        </pc:picChg>
        <pc:picChg chg="mod">
          <ac:chgData name="Martin Lafleur" userId="6439c699-b3f0-4787-b7d6-e06c632af44e" providerId="ADAL" clId="{61420256-9E05-461B-A195-3AAA1898174C}" dt="2023-02-22T19:31:41.867" v="2907" actId="1076"/>
          <ac:picMkLst>
            <pc:docMk/>
            <pc:sldMk cId="4111445471" sldId="954"/>
            <ac:picMk id="6" creationId="{1BE7AF12-8F4E-FBAD-31C1-320255FED2F0}"/>
          </ac:picMkLst>
        </pc:picChg>
        <pc:cxnChg chg="add mod">
          <ac:chgData name="Martin Lafleur" userId="6439c699-b3f0-4787-b7d6-e06c632af44e" providerId="ADAL" clId="{61420256-9E05-461B-A195-3AAA1898174C}" dt="2023-02-22T19:31:11.232" v="2900" actId="1076"/>
          <ac:cxnSpMkLst>
            <pc:docMk/>
            <pc:sldMk cId="4111445471" sldId="954"/>
            <ac:cxnSpMk id="7" creationId="{3C226E7F-BCA6-90C4-422F-41A02ED99735}"/>
          </ac:cxnSpMkLst>
        </pc:cxnChg>
        <pc:cxnChg chg="add mod modVis">
          <ac:chgData name="Martin Lafleur" userId="6439c699-b3f0-4787-b7d6-e06c632af44e" providerId="ADAL" clId="{61420256-9E05-461B-A195-3AAA1898174C}" dt="2023-02-22T19:50:17" v="3339"/>
          <ac:cxnSpMkLst>
            <pc:docMk/>
            <pc:sldMk cId="4111445471" sldId="954"/>
            <ac:cxnSpMk id="10" creationId="{6A05AAE9-07BF-0352-DBC8-DE4DAF38932E}"/>
          </ac:cxnSpMkLst>
        </pc:cxnChg>
      </pc:sldChg>
      <pc:sldChg chg="add del">
        <pc:chgData name="Martin Lafleur" userId="6439c699-b3f0-4787-b7d6-e06c632af44e" providerId="ADAL" clId="{61420256-9E05-461B-A195-3AAA1898174C}" dt="2023-02-22T19:26:40.671" v="2868" actId="47"/>
        <pc:sldMkLst>
          <pc:docMk/>
          <pc:sldMk cId="1227629697" sldId="955"/>
        </pc:sldMkLst>
      </pc:sldChg>
      <pc:sldChg chg="add del">
        <pc:chgData name="Martin Lafleur" userId="6439c699-b3f0-4787-b7d6-e06c632af44e" providerId="ADAL" clId="{61420256-9E05-461B-A195-3AAA1898174C}" dt="2023-02-22T19:38:39.014" v="2974" actId="47"/>
        <pc:sldMkLst>
          <pc:docMk/>
          <pc:sldMk cId="369572662" sldId="956"/>
        </pc:sldMkLst>
      </pc:sldChg>
      <pc:sldChg chg="add del">
        <pc:chgData name="Martin Lafleur" userId="6439c699-b3f0-4787-b7d6-e06c632af44e" providerId="ADAL" clId="{61420256-9E05-461B-A195-3AAA1898174C}" dt="2023-02-22T19:26:49.335" v="2869" actId="47"/>
        <pc:sldMkLst>
          <pc:docMk/>
          <pc:sldMk cId="864197319" sldId="957"/>
        </pc:sldMkLst>
      </pc:sldChg>
      <pc:sldChg chg="add del">
        <pc:chgData name="Martin Lafleur" userId="6439c699-b3f0-4787-b7d6-e06c632af44e" providerId="ADAL" clId="{61420256-9E05-461B-A195-3AAA1898174C}" dt="2023-02-22T19:26:55.527" v="2870" actId="47"/>
        <pc:sldMkLst>
          <pc:docMk/>
          <pc:sldMk cId="1021330088" sldId="958"/>
        </pc:sldMkLst>
      </pc:sldChg>
      <pc:sldChg chg="addSp modSp add mod">
        <pc:chgData name="Martin Lafleur" userId="6439c699-b3f0-4787-b7d6-e06c632af44e" providerId="ADAL" clId="{61420256-9E05-461B-A195-3AAA1898174C}" dt="2023-02-22T19:50:17.074" v="3437"/>
        <pc:sldMkLst>
          <pc:docMk/>
          <pc:sldMk cId="3055912229" sldId="3224"/>
        </pc:sldMkLst>
        <pc:spChg chg="mod">
          <ac:chgData name="Martin Lafleur" userId="6439c699-b3f0-4787-b7d6-e06c632af44e" providerId="ADAL" clId="{61420256-9E05-461B-A195-3AAA1898174C}" dt="2023-02-22T15:23:42.839" v="1005" actId="207"/>
          <ac:spMkLst>
            <pc:docMk/>
            <pc:sldMk cId="3055912229" sldId="3224"/>
            <ac:spMk id="3" creationId="{C75D1319-33D4-4608-B12D-2F14EE30720C}"/>
          </ac:spMkLst>
        </pc:spChg>
        <pc:spChg chg="mod">
          <ac:chgData name="Martin Lafleur" userId="6439c699-b3f0-4787-b7d6-e06c632af44e" providerId="ADAL" clId="{61420256-9E05-461B-A195-3AAA1898174C}" dt="2023-02-22T14:57:49.884" v="497" actId="113"/>
          <ac:spMkLst>
            <pc:docMk/>
            <pc:sldMk cId="3055912229" sldId="3224"/>
            <ac:spMk id="5" creationId="{25520FF6-3D58-46B7-A096-032CE73E3840}"/>
          </ac:spMkLst>
        </pc:spChg>
        <pc:picChg chg="mod">
          <ac:chgData name="Martin Lafleur" userId="6439c699-b3f0-4787-b7d6-e06c632af44e" providerId="ADAL" clId="{61420256-9E05-461B-A195-3AAA1898174C}" dt="2023-02-22T14:56:44.033" v="446" actId="1038"/>
          <ac:picMkLst>
            <pc:docMk/>
            <pc:sldMk cId="3055912229" sldId="3224"/>
            <ac:picMk id="4" creationId="{6E36AB89-20E2-459C-96F4-61B8A6074A26}"/>
          </ac:picMkLst>
        </pc:picChg>
        <pc:picChg chg="mod">
          <ac:chgData name="Martin Lafleur" userId="6439c699-b3f0-4787-b7d6-e06c632af44e" providerId="ADAL" clId="{61420256-9E05-461B-A195-3AAA1898174C}" dt="2023-02-22T14:57:33.556" v="495" actId="1076"/>
          <ac:picMkLst>
            <pc:docMk/>
            <pc:sldMk cId="3055912229" sldId="3224"/>
            <ac:picMk id="16" creationId="{F83339FF-F235-AA51-AEC1-68A2ADDC15F6}"/>
          </ac:picMkLst>
        </pc:picChg>
        <pc:picChg chg="mod">
          <ac:chgData name="Martin Lafleur" userId="6439c699-b3f0-4787-b7d6-e06c632af44e" providerId="ADAL" clId="{61420256-9E05-461B-A195-3AAA1898174C}" dt="2023-02-22T14:57:24.740" v="494" actId="1035"/>
          <ac:picMkLst>
            <pc:docMk/>
            <pc:sldMk cId="3055912229" sldId="3224"/>
            <ac:picMk id="20" creationId="{8D11E279-1539-46F8-BD2A-88ECE71AAD8D}"/>
          </ac:picMkLst>
        </pc:picChg>
        <pc:picChg chg="mod">
          <ac:chgData name="Martin Lafleur" userId="6439c699-b3f0-4787-b7d6-e06c632af44e" providerId="ADAL" clId="{61420256-9E05-461B-A195-3AAA1898174C}" dt="2023-02-22T14:57:24.740" v="494" actId="1035"/>
          <ac:picMkLst>
            <pc:docMk/>
            <pc:sldMk cId="3055912229" sldId="3224"/>
            <ac:picMk id="21" creationId="{6C1D98FC-EA8D-4D8A-87C5-CCDAAD5BF65B}"/>
          </ac:picMkLst>
        </pc:picChg>
        <pc:picChg chg="mod">
          <ac:chgData name="Martin Lafleur" userId="6439c699-b3f0-4787-b7d6-e06c632af44e" providerId="ADAL" clId="{61420256-9E05-461B-A195-3AAA1898174C}" dt="2023-02-22T14:57:24.740" v="494" actId="1035"/>
          <ac:picMkLst>
            <pc:docMk/>
            <pc:sldMk cId="3055912229" sldId="3224"/>
            <ac:picMk id="22" creationId="{E9BDCB50-2987-47CB-8251-E93C31772719}"/>
          </ac:picMkLst>
        </pc:picChg>
        <pc:cxnChg chg="add mod modVis">
          <ac:chgData name="Martin Lafleur" userId="6439c699-b3f0-4787-b7d6-e06c632af44e" providerId="ADAL" clId="{61420256-9E05-461B-A195-3AAA1898174C}" dt="2023-02-22T19:50:17.074" v="3437"/>
          <ac:cxnSpMkLst>
            <pc:docMk/>
            <pc:sldMk cId="3055912229" sldId="3224"/>
            <ac:cxnSpMk id="6" creationId="{4A14CEF4-8268-83FB-8AAE-A5016FE9974D}"/>
          </ac:cxnSpMkLst>
        </pc:cxnChg>
      </pc:sldChg>
      <pc:sldChg chg="addSp delSp modSp add mod setBg delDesignElem modNotes">
        <pc:chgData name="Martin Lafleur" userId="6439c699-b3f0-4787-b7d6-e06c632af44e" providerId="ADAL" clId="{61420256-9E05-461B-A195-3AAA1898174C}" dt="2023-02-22T19:50:17.042" v="3399"/>
        <pc:sldMkLst>
          <pc:docMk/>
          <pc:sldMk cId="1048590355" sldId="3309"/>
        </pc:sldMkLst>
        <pc:spChg chg="add del mod">
          <ac:chgData name="Martin Lafleur" userId="6439c699-b3f0-4787-b7d6-e06c632af44e" providerId="ADAL" clId="{61420256-9E05-461B-A195-3AAA1898174C}" dt="2023-02-22T19:50:17.030" v="3380"/>
          <ac:spMkLst>
            <pc:docMk/>
            <pc:sldMk cId="1048590355" sldId="3309"/>
            <ac:spMk id="2" creationId="{FA629D0F-F111-60C3-A70C-A7024FC01326}"/>
          </ac:spMkLst>
        </pc:spChg>
        <pc:spChg chg="add del">
          <ac:chgData name="Martin Lafleur" userId="6439c699-b3f0-4787-b7d6-e06c632af44e" providerId="ADAL" clId="{61420256-9E05-461B-A195-3AAA1898174C}" dt="2023-02-22T15:14:54.655" v="941" actId="22"/>
          <ac:spMkLst>
            <pc:docMk/>
            <pc:sldMk cId="1048590355" sldId="3309"/>
            <ac:spMk id="3" creationId="{10A3DA63-89EC-F92C-B7D3-D09B4D838C94}"/>
          </ac:spMkLst>
        </pc:spChg>
        <pc:spChg chg="ord">
          <ac:chgData name="Martin Lafleur" userId="6439c699-b3f0-4787-b7d6-e06c632af44e" providerId="ADAL" clId="{61420256-9E05-461B-A195-3AAA1898174C}" dt="2023-02-22T14:53:16.327" v="223" actId="166"/>
          <ac:spMkLst>
            <pc:docMk/>
            <pc:sldMk cId="1048590355" sldId="3309"/>
            <ac:spMk id="4" creationId="{33765D20-AEC6-4A63-B9E3-577D6E673051}"/>
          </ac:spMkLst>
        </pc:spChg>
        <pc:spChg chg="add del">
          <ac:chgData name="Martin Lafleur" userId="6439c699-b3f0-4787-b7d6-e06c632af44e" providerId="ADAL" clId="{61420256-9E05-461B-A195-3AAA1898174C}" dt="2023-02-22T15:15:30.431" v="945" actId="22"/>
          <ac:spMkLst>
            <pc:docMk/>
            <pc:sldMk cId="1048590355" sldId="3309"/>
            <ac:spMk id="7" creationId="{1C4AD708-A84C-DC59-F12C-17D34D7F74EC}"/>
          </ac:spMkLst>
        </pc:spChg>
        <pc:spChg chg="add mod">
          <ac:chgData name="Martin Lafleur" userId="6439c699-b3f0-4787-b7d6-e06c632af44e" providerId="ADAL" clId="{61420256-9E05-461B-A195-3AAA1898174C}" dt="2023-02-22T15:22:32.225" v="998"/>
          <ac:spMkLst>
            <pc:docMk/>
            <pc:sldMk cId="1048590355" sldId="3309"/>
            <ac:spMk id="10" creationId="{B3CDBDA5-8F9C-B1D3-FD55-5D4CD36E3790}"/>
          </ac:spMkLst>
        </pc:spChg>
        <pc:spChg chg="del">
          <ac:chgData name="Martin Lafleur" userId="6439c699-b3f0-4787-b7d6-e06c632af44e" providerId="ADAL" clId="{61420256-9E05-461B-A195-3AAA1898174C}" dt="2023-02-22T14:38:19.938" v="178"/>
          <ac:spMkLst>
            <pc:docMk/>
            <pc:sldMk cId="1048590355" sldId="3309"/>
            <ac:spMk id="192" creationId="{9AA72BD9-2C5A-4EDC-931F-5AA08EACA0F3}"/>
          </ac:spMkLst>
        </pc:spChg>
        <pc:spChg chg="del">
          <ac:chgData name="Martin Lafleur" userId="6439c699-b3f0-4787-b7d6-e06c632af44e" providerId="ADAL" clId="{61420256-9E05-461B-A195-3AAA1898174C}" dt="2023-02-22T14:38:19.938" v="178"/>
          <ac:spMkLst>
            <pc:docMk/>
            <pc:sldMk cId="1048590355" sldId="3309"/>
            <ac:spMk id="193" creationId="{DD3981AC-7B61-4947-BCF3-F7AA7FA385B9}"/>
          </ac:spMkLst>
        </pc:spChg>
        <pc:spChg chg="del">
          <ac:chgData name="Martin Lafleur" userId="6439c699-b3f0-4787-b7d6-e06c632af44e" providerId="ADAL" clId="{61420256-9E05-461B-A195-3AAA1898174C}" dt="2023-02-22T14:38:19.938" v="178"/>
          <ac:spMkLst>
            <pc:docMk/>
            <pc:sldMk cId="1048590355" sldId="3309"/>
            <ac:spMk id="194" creationId="{55D4142C-5077-457F-A6AD-3FECFDB39685}"/>
          </ac:spMkLst>
        </pc:spChg>
        <pc:spChg chg="del">
          <ac:chgData name="Martin Lafleur" userId="6439c699-b3f0-4787-b7d6-e06c632af44e" providerId="ADAL" clId="{61420256-9E05-461B-A195-3AAA1898174C}" dt="2023-02-22T14:38:19.938" v="178"/>
          <ac:spMkLst>
            <pc:docMk/>
            <pc:sldMk cId="1048590355" sldId="3309"/>
            <ac:spMk id="195" creationId="{7A5F0580-5EE9-419F-96EE-B6529EF6E7D0}"/>
          </ac:spMkLst>
        </pc:spChg>
        <pc:spChg chg="mod">
          <ac:chgData name="Martin Lafleur" userId="6439c699-b3f0-4787-b7d6-e06c632af44e" providerId="ADAL" clId="{61420256-9E05-461B-A195-3AAA1898174C}" dt="2023-02-22T15:26:24.508" v="1013" actId="14100"/>
          <ac:spMkLst>
            <pc:docMk/>
            <pc:sldMk cId="1048590355" sldId="3309"/>
            <ac:spMk id="2058" creationId="{458EA8B4-DFF3-4638-8F6A-3F9A4FC4AA91}"/>
          </ac:spMkLst>
        </pc:spChg>
        <pc:picChg chg="mod modCrop">
          <ac:chgData name="Martin Lafleur" userId="6439c699-b3f0-4787-b7d6-e06c632af44e" providerId="ADAL" clId="{61420256-9E05-461B-A195-3AAA1898174C}" dt="2023-02-22T15:15:17.119" v="943" actId="207"/>
          <ac:picMkLst>
            <pc:docMk/>
            <pc:sldMk cId="1048590355" sldId="3309"/>
            <ac:picMk id="17" creationId="{B34E510F-CEA3-4533-A25B-04845B33646C}"/>
          </ac:picMkLst>
        </pc:picChg>
        <pc:picChg chg="mod">
          <ac:chgData name="Martin Lafleur" userId="6439c699-b3f0-4787-b7d6-e06c632af44e" providerId="ADAL" clId="{61420256-9E05-461B-A195-3AAA1898174C}" dt="2023-02-22T15:26:14.477" v="1012" actId="14100"/>
          <ac:picMkLst>
            <pc:docMk/>
            <pc:sldMk cId="1048590355" sldId="3309"/>
            <ac:picMk id="1028" creationId="{85ABD6F5-B0F8-E89E-F03E-23DE210B4C2C}"/>
          </ac:picMkLst>
        </pc:picChg>
        <pc:cxnChg chg="add mod modVis">
          <ac:chgData name="Martin Lafleur" userId="6439c699-b3f0-4787-b7d6-e06c632af44e" providerId="ADAL" clId="{61420256-9E05-461B-A195-3AAA1898174C}" dt="2023-02-22T19:50:17.042" v="3399"/>
          <ac:cxnSpMkLst>
            <pc:docMk/>
            <pc:sldMk cId="1048590355" sldId="3309"/>
            <ac:cxnSpMk id="3" creationId="{1F208A5B-D737-4FD3-C424-1F07BAF3FA43}"/>
          </ac:cxnSpMkLst>
        </pc:cxnChg>
        <pc:cxnChg chg="add mod">
          <ac:chgData name="Martin Lafleur" userId="6439c699-b3f0-4787-b7d6-e06c632af44e" providerId="ADAL" clId="{61420256-9E05-461B-A195-3AAA1898174C}" dt="2023-02-22T15:19:00.616" v="966" actId="692"/>
          <ac:cxnSpMkLst>
            <pc:docMk/>
            <pc:sldMk cId="1048590355" sldId="3309"/>
            <ac:cxnSpMk id="9" creationId="{6D8C52E0-432F-CC09-1440-5C139966FAEA}"/>
          </ac:cxnSpMkLst>
        </pc:cxnChg>
      </pc:sldChg>
      <pc:sldChg chg="addSp modSp add mod">
        <pc:chgData name="Martin Lafleur" userId="6439c699-b3f0-4787-b7d6-e06c632af44e" providerId="ADAL" clId="{61420256-9E05-461B-A195-3AAA1898174C}" dt="2023-02-22T19:50:17.120" v="3456"/>
        <pc:sldMkLst>
          <pc:docMk/>
          <pc:sldMk cId="2999888975" sldId="3467"/>
        </pc:sldMkLst>
        <pc:spChg chg="add mod">
          <ac:chgData name="Martin Lafleur" userId="6439c699-b3f0-4787-b7d6-e06c632af44e" providerId="ADAL" clId="{61420256-9E05-461B-A195-3AAA1898174C}" dt="2023-02-22T15:23:47.710" v="1006"/>
          <ac:spMkLst>
            <pc:docMk/>
            <pc:sldMk cId="2999888975" sldId="3467"/>
            <ac:spMk id="2" creationId="{5E865BCA-02DA-AEFE-6943-8DE94011EDD7}"/>
          </ac:spMkLst>
        </pc:spChg>
        <pc:spChg chg="mod">
          <ac:chgData name="Martin Lafleur" userId="6439c699-b3f0-4787-b7d6-e06c632af44e" providerId="ADAL" clId="{61420256-9E05-461B-A195-3AAA1898174C}" dt="2023-02-22T14:59:29.346" v="561" actId="1037"/>
          <ac:spMkLst>
            <pc:docMk/>
            <pc:sldMk cId="2999888975" sldId="3467"/>
            <ac:spMk id="17" creationId="{60FC95A7-1B5F-E64F-BE30-7FC3EAA68DF0}"/>
          </ac:spMkLst>
        </pc:spChg>
        <pc:picChg chg="mod">
          <ac:chgData name="Martin Lafleur" userId="6439c699-b3f0-4787-b7d6-e06c632af44e" providerId="ADAL" clId="{61420256-9E05-461B-A195-3AAA1898174C}" dt="2023-02-22T14:58:06.520" v="526" actId="1037"/>
          <ac:picMkLst>
            <pc:docMk/>
            <pc:sldMk cId="2999888975" sldId="3467"/>
            <ac:picMk id="4" creationId="{965ECAB0-E375-899A-74D7-B90BA4802E3A}"/>
          </ac:picMkLst>
        </pc:picChg>
        <pc:picChg chg="mod">
          <ac:chgData name="Martin Lafleur" userId="6439c699-b3f0-4787-b7d6-e06c632af44e" providerId="ADAL" clId="{61420256-9E05-461B-A195-3AAA1898174C}" dt="2023-02-22T14:59:50.367" v="620" actId="1037"/>
          <ac:picMkLst>
            <pc:docMk/>
            <pc:sldMk cId="2999888975" sldId="3467"/>
            <ac:picMk id="9" creationId="{0B574333-23FF-E94B-9928-2A09BC947FE6}"/>
          </ac:picMkLst>
        </pc:picChg>
        <pc:picChg chg="mod">
          <ac:chgData name="Martin Lafleur" userId="6439c699-b3f0-4787-b7d6-e06c632af44e" providerId="ADAL" clId="{61420256-9E05-461B-A195-3AAA1898174C}" dt="2023-02-22T14:59:50.367" v="620" actId="1037"/>
          <ac:picMkLst>
            <pc:docMk/>
            <pc:sldMk cId="2999888975" sldId="3467"/>
            <ac:picMk id="10" creationId="{230E520B-16AE-8D49-8C7E-987885683E90}"/>
          </ac:picMkLst>
        </pc:picChg>
        <pc:picChg chg="mod">
          <ac:chgData name="Martin Lafleur" userId="6439c699-b3f0-4787-b7d6-e06c632af44e" providerId="ADAL" clId="{61420256-9E05-461B-A195-3AAA1898174C}" dt="2023-02-22T14:59:50.367" v="620" actId="1037"/>
          <ac:picMkLst>
            <pc:docMk/>
            <pc:sldMk cId="2999888975" sldId="3467"/>
            <ac:picMk id="16" creationId="{AE7BE938-2160-AC41-9032-6DD385FEBDF7}"/>
          </ac:picMkLst>
        </pc:picChg>
        <pc:cxnChg chg="add mod modVis">
          <ac:chgData name="Martin Lafleur" userId="6439c699-b3f0-4787-b7d6-e06c632af44e" providerId="ADAL" clId="{61420256-9E05-461B-A195-3AAA1898174C}" dt="2023-02-22T19:50:17.120" v="3456"/>
          <ac:cxnSpMkLst>
            <pc:docMk/>
            <pc:sldMk cId="2999888975" sldId="3467"/>
            <ac:cxnSpMk id="3" creationId="{3FCC2AA0-160C-5285-310C-52A2FCB40F03}"/>
          </ac:cxnSpMkLst>
        </pc:cxnChg>
      </pc:sldChg>
      <pc:sldChg chg="addSp delSp modSp add mod">
        <pc:chgData name="Martin Lafleur" userId="6439c699-b3f0-4787-b7d6-e06c632af44e" providerId="ADAL" clId="{61420256-9E05-461B-A195-3AAA1898174C}" dt="2023-02-22T19:50:17.185" v="3535"/>
        <pc:sldMkLst>
          <pc:docMk/>
          <pc:sldMk cId="890167385" sldId="3472"/>
        </pc:sldMkLst>
        <pc:spChg chg="mod">
          <ac:chgData name="Martin Lafleur" userId="6439c699-b3f0-4787-b7d6-e06c632af44e" providerId="ADAL" clId="{61420256-9E05-461B-A195-3AAA1898174C}" dt="2023-02-22T15:06:35.183" v="782" actId="20577"/>
          <ac:spMkLst>
            <pc:docMk/>
            <pc:sldMk cId="890167385" sldId="3472"/>
            <ac:spMk id="2" creationId="{06C45A4A-D3DD-4063-A268-9C95B1312F6C}"/>
          </ac:spMkLst>
        </pc:spChg>
        <pc:spChg chg="add del mod">
          <ac:chgData name="Martin Lafleur" userId="6439c699-b3f0-4787-b7d6-e06c632af44e" providerId="ADAL" clId="{61420256-9E05-461B-A195-3AAA1898174C}" dt="2023-02-22T19:50:17.175" v="3516"/>
          <ac:spMkLst>
            <pc:docMk/>
            <pc:sldMk cId="890167385" sldId="3472"/>
            <ac:spMk id="3" creationId="{5401F2FE-319D-9308-1F74-93119F4471B4}"/>
          </ac:spMkLst>
        </pc:spChg>
        <pc:picChg chg="mod">
          <ac:chgData name="Martin Lafleur" userId="6439c699-b3f0-4787-b7d6-e06c632af44e" providerId="ADAL" clId="{61420256-9E05-461B-A195-3AAA1898174C}" dt="2023-02-22T15:06:42.428" v="783" actId="1076"/>
          <ac:picMkLst>
            <pc:docMk/>
            <pc:sldMk cId="890167385" sldId="3472"/>
            <ac:picMk id="5" creationId="{E151E31A-31DF-402B-B1EC-F2FCBA95C759}"/>
          </ac:picMkLst>
        </pc:picChg>
        <pc:picChg chg="mod">
          <ac:chgData name="Martin Lafleur" userId="6439c699-b3f0-4787-b7d6-e06c632af44e" providerId="ADAL" clId="{61420256-9E05-461B-A195-3AAA1898174C}" dt="2023-02-22T15:07:04.413" v="786" actId="1076"/>
          <ac:picMkLst>
            <pc:docMk/>
            <pc:sldMk cId="890167385" sldId="3472"/>
            <ac:picMk id="10" creationId="{F0BE48B1-4997-3D4C-BC60-D54918D6C06F}"/>
          </ac:picMkLst>
        </pc:picChg>
        <pc:cxnChg chg="add mod modVis">
          <ac:chgData name="Martin Lafleur" userId="6439c699-b3f0-4787-b7d6-e06c632af44e" providerId="ADAL" clId="{61420256-9E05-461B-A195-3AAA1898174C}" dt="2023-02-22T19:50:17.185" v="3535"/>
          <ac:cxnSpMkLst>
            <pc:docMk/>
            <pc:sldMk cId="890167385" sldId="3472"/>
            <ac:cxnSpMk id="4" creationId="{E2298274-A0BA-5B62-99D0-4346CB067AE9}"/>
          </ac:cxnSpMkLst>
        </pc:cxnChg>
      </pc:sldChg>
      <pc:sldChg chg="addSp modSp add mod">
        <pc:chgData name="Martin Lafleur" userId="6439c699-b3f0-4787-b7d6-e06c632af44e" providerId="ADAL" clId="{61420256-9E05-461B-A195-3AAA1898174C}" dt="2023-02-22T19:50:17.167" v="3513"/>
        <pc:sldMkLst>
          <pc:docMk/>
          <pc:sldMk cId="1758352100" sldId="3519"/>
        </pc:sldMkLst>
        <pc:spChg chg="mod">
          <ac:chgData name="Martin Lafleur" userId="6439c699-b3f0-4787-b7d6-e06c632af44e" providerId="ADAL" clId="{61420256-9E05-461B-A195-3AAA1898174C}" dt="2023-02-22T15:04:31.813" v="702" actId="1076"/>
          <ac:spMkLst>
            <pc:docMk/>
            <pc:sldMk cId="1758352100" sldId="3519"/>
            <ac:spMk id="2" creationId="{5473091F-FF59-D94A-AA13-894E8CF221E9}"/>
          </ac:spMkLst>
        </pc:spChg>
        <pc:spChg chg="add mod">
          <ac:chgData name="Martin Lafleur" userId="6439c699-b3f0-4787-b7d6-e06c632af44e" providerId="ADAL" clId="{61420256-9E05-461B-A195-3AAA1898174C}" dt="2023-02-22T15:23:53.813" v="1007"/>
          <ac:spMkLst>
            <pc:docMk/>
            <pc:sldMk cId="1758352100" sldId="3519"/>
            <ac:spMk id="3" creationId="{003234EE-8815-2B53-BFA1-D289F52D07F8}"/>
          </ac:spMkLst>
        </pc:spChg>
        <pc:spChg chg="mod">
          <ac:chgData name="Martin Lafleur" userId="6439c699-b3f0-4787-b7d6-e06c632af44e" providerId="ADAL" clId="{61420256-9E05-461B-A195-3AAA1898174C}" dt="2023-02-22T15:05:07.139" v="772" actId="1076"/>
          <ac:spMkLst>
            <pc:docMk/>
            <pc:sldMk cId="1758352100" sldId="3519"/>
            <ac:spMk id="10" creationId="{2E1586A4-C5EB-46B2-98AB-180329576988}"/>
          </ac:spMkLst>
        </pc:spChg>
        <pc:picChg chg="mod">
          <ac:chgData name="Martin Lafleur" userId="6439c699-b3f0-4787-b7d6-e06c632af44e" providerId="ADAL" clId="{61420256-9E05-461B-A195-3AAA1898174C}" dt="2023-02-22T15:05:53.805" v="778" actId="1076"/>
          <ac:picMkLst>
            <pc:docMk/>
            <pc:sldMk cId="1758352100" sldId="3519"/>
            <ac:picMk id="4" creationId="{E63F8465-1DAF-0579-7214-B76656A3806C}"/>
          </ac:picMkLst>
        </pc:picChg>
        <pc:picChg chg="mod">
          <ac:chgData name="Martin Lafleur" userId="6439c699-b3f0-4787-b7d6-e06c632af44e" providerId="ADAL" clId="{61420256-9E05-461B-A195-3AAA1898174C}" dt="2023-02-22T15:05:48.491" v="777" actId="207"/>
          <ac:picMkLst>
            <pc:docMk/>
            <pc:sldMk cId="1758352100" sldId="3519"/>
            <ac:picMk id="5" creationId="{DDFF608D-B4BA-7040-B2BD-5D645891ECFD}"/>
          </ac:picMkLst>
        </pc:picChg>
        <pc:cxnChg chg="add mod modVis">
          <ac:chgData name="Martin Lafleur" userId="6439c699-b3f0-4787-b7d6-e06c632af44e" providerId="ADAL" clId="{61420256-9E05-461B-A195-3AAA1898174C}" dt="2023-02-22T19:50:17.167" v="3513"/>
          <ac:cxnSpMkLst>
            <pc:docMk/>
            <pc:sldMk cId="1758352100" sldId="3519"/>
            <ac:cxnSpMk id="6" creationId="{6D6C143F-9B7F-BB3F-930F-083050FED03E}"/>
          </ac:cxnSpMkLst>
        </pc:cxnChg>
      </pc:sldChg>
      <pc:sldChg chg="addSp delSp modSp add mod setBg delDesignElem modNotes">
        <pc:chgData name="Martin Lafleur" userId="6439c699-b3f0-4787-b7d6-e06c632af44e" providerId="ADAL" clId="{61420256-9E05-461B-A195-3AAA1898174C}" dt="2023-02-22T19:50:17.219" v="3573"/>
        <pc:sldMkLst>
          <pc:docMk/>
          <pc:sldMk cId="1736137632" sldId="3537"/>
        </pc:sldMkLst>
        <pc:spChg chg="add del">
          <ac:chgData name="Martin Lafleur" userId="6439c699-b3f0-4787-b7d6-e06c632af44e" providerId="ADAL" clId="{61420256-9E05-461B-A195-3AAA1898174C}" dt="2023-02-22T15:09:44.890" v="926" actId="478"/>
          <ac:spMkLst>
            <pc:docMk/>
            <pc:sldMk cId="1736137632" sldId="3537"/>
            <ac:spMk id="8" creationId="{687C347E-30B5-8EBD-BB08-22E082C16AA5}"/>
          </ac:spMkLst>
        </pc:spChg>
        <pc:spChg chg="add mod ord">
          <ac:chgData name="Martin Lafleur" userId="6439c699-b3f0-4787-b7d6-e06c632af44e" providerId="ADAL" clId="{61420256-9E05-461B-A195-3AAA1898174C}" dt="2023-02-22T15:11:40.990" v="932" actId="14100"/>
          <ac:spMkLst>
            <pc:docMk/>
            <pc:sldMk cId="1736137632" sldId="3537"/>
            <ac:spMk id="9" creationId="{D9653AF1-CB12-020A-F80C-254E10564572}"/>
          </ac:spMkLst>
        </pc:spChg>
        <pc:spChg chg="del">
          <ac:chgData name="Martin Lafleur" userId="6439c699-b3f0-4787-b7d6-e06c632af44e" providerId="ADAL" clId="{61420256-9E05-461B-A195-3AAA1898174C}" dt="2023-02-22T14:38:19.938" v="178"/>
          <ac:spMkLst>
            <pc:docMk/>
            <pc:sldMk cId="1736137632" sldId="3537"/>
            <ac:spMk id="16" creationId="{27BDFED6-6E33-4606-AFE2-886ADB1C018E}"/>
          </ac:spMkLst>
        </pc:spChg>
        <pc:spChg chg="del">
          <ac:chgData name="Martin Lafleur" userId="6439c699-b3f0-4787-b7d6-e06c632af44e" providerId="ADAL" clId="{61420256-9E05-461B-A195-3AAA1898174C}" dt="2023-02-22T14:38:19.938" v="178"/>
          <ac:spMkLst>
            <pc:docMk/>
            <pc:sldMk cId="1736137632" sldId="3537"/>
            <ac:spMk id="18" creationId="{890DEF05-784E-4B61-89E4-04C4ECF4E5A0}"/>
          </ac:spMkLst>
        </pc:spChg>
        <pc:spChg chg="add mod">
          <ac:chgData name="Martin Lafleur" userId="6439c699-b3f0-4787-b7d6-e06c632af44e" providerId="ADAL" clId="{61420256-9E05-461B-A195-3AAA1898174C}" dt="2023-02-22T15:24:07.319" v="1010" actId="207"/>
          <ac:spMkLst>
            <pc:docMk/>
            <pc:sldMk cId="1736137632" sldId="3537"/>
            <ac:spMk id="21" creationId="{38EE10B6-2E96-5589-536D-EE9117B34000}"/>
          </ac:spMkLst>
        </pc:spChg>
        <pc:cxnChg chg="add mod modVis">
          <ac:chgData name="Martin Lafleur" userId="6439c699-b3f0-4787-b7d6-e06c632af44e" providerId="ADAL" clId="{61420256-9E05-461B-A195-3AAA1898174C}" dt="2023-02-22T19:50:17.219" v="3573"/>
          <ac:cxnSpMkLst>
            <pc:docMk/>
            <pc:sldMk cId="1736137632" sldId="3537"/>
            <ac:cxnSpMk id="8" creationId="{6420BA34-FB5E-91A7-1B5C-F64462149054}"/>
          </ac:cxnSpMkLst>
        </pc:cxnChg>
        <pc:cxnChg chg="add mod">
          <ac:chgData name="Martin Lafleur" userId="6439c699-b3f0-4787-b7d6-e06c632af44e" providerId="ADAL" clId="{61420256-9E05-461B-A195-3AAA1898174C}" dt="2023-02-22T15:12:51.405" v="939" actId="14100"/>
          <ac:cxnSpMkLst>
            <pc:docMk/>
            <pc:sldMk cId="1736137632" sldId="3537"/>
            <ac:cxnSpMk id="15" creationId="{5EA02710-B000-17DD-6556-931A0B398978}"/>
          </ac:cxnSpMkLst>
        </pc:cxnChg>
        <pc:cxnChg chg="del">
          <ac:chgData name="Martin Lafleur" userId="6439c699-b3f0-4787-b7d6-e06c632af44e" providerId="ADAL" clId="{61420256-9E05-461B-A195-3AAA1898174C}" dt="2023-02-22T14:38:19.938" v="178"/>
          <ac:cxnSpMkLst>
            <pc:docMk/>
            <pc:sldMk cId="1736137632" sldId="3537"/>
            <ac:cxnSpMk id="20" creationId="{C41BAEC7-F7B0-4224-8B18-8F74B7D87F0B}"/>
          </ac:cxnSpMkLst>
        </pc:cxnChg>
      </pc:sldChg>
      <pc:sldChg chg="addSp delSp modSp add del">
        <pc:chgData name="Martin Lafleur" userId="6439c699-b3f0-4787-b7d6-e06c632af44e" providerId="ADAL" clId="{61420256-9E05-461B-A195-3AAA1898174C}" dt="2023-02-22T19:23:34.355" v="2810" actId="47"/>
        <pc:sldMkLst>
          <pc:docMk/>
          <pc:sldMk cId="3639737209" sldId="3823"/>
        </pc:sldMkLst>
        <pc:picChg chg="add del mod">
          <ac:chgData name="Martin Lafleur" userId="6439c699-b3f0-4787-b7d6-e06c632af44e" providerId="ADAL" clId="{61420256-9E05-461B-A195-3AAA1898174C}" dt="2023-02-22T19:01:57.043" v="2107" actId="21"/>
          <ac:picMkLst>
            <pc:docMk/>
            <pc:sldMk cId="3639737209" sldId="3823"/>
            <ac:picMk id="5" creationId="{768AD200-D18C-1655-8AAF-1FAA4147E986}"/>
          </ac:picMkLst>
        </pc:picChg>
      </pc:sldChg>
      <pc:sldChg chg="add del">
        <pc:chgData name="Martin Lafleur" userId="6439c699-b3f0-4787-b7d6-e06c632af44e" providerId="ADAL" clId="{61420256-9E05-461B-A195-3AAA1898174C}" dt="2023-02-22T14:37:58.161" v="175"/>
        <pc:sldMkLst>
          <pc:docMk/>
          <pc:sldMk cId="3865665110" sldId="3824"/>
        </pc:sldMkLst>
      </pc:sldChg>
      <pc:sldChg chg="add del">
        <pc:chgData name="Martin Lafleur" userId="6439c699-b3f0-4787-b7d6-e06c632af44e" providerId="ADAL" clId="{61420256-9E05-461B-A195-3AAA1898174C}" dt="2023-02-22T14:37:58.161" v="175"/>
        <pc:sldMkLst>
          <pc:docMk/>
          <pc:sldMk cId="3072562527" sldId="3825"/>
        </pc:sldMkLst>
      </pc:sldChg>
      <pc:sldChg chg="add del">
        <pc:chgData name="Martin Lafleur" userId="6439c699-b3f0-4787-b7d6-e06c632af44e" providerId="ADAL" clId="{61420256-9E05-461B-A195-3AAA1898174C}" dt="2023-02-22T14:37:58.161" v="175"/>
        <pc:sldMkLst>
          <pc:docMk/>
          <pc:sldMk cId="669117259" sldId="3826"/>
        </pc:sldMkLst>
      </pc:sldChg>
      <pc:sldChg chg="add del">
        <pc:chgData name="Martin Lafleur" userId="6439c699-b3f0-4787-b7d6-e06c632af44e" providerId="ADAL" clId="{61420256-9E05-461B-A195-3AAA1898174C}" dt="2023-02-22T14:37:58.161" v="175"/>
        <pc:sldMkLst>
          <pc:docMk/>
          <pc:sldMk cId="2945665364" sldId="3827"/>
        </pc:sldMkLst>
      </pc:sldChg>
      <pc:sldChg chg="add del">
        <pc:chgData name="Martin Lafleur" userId="6439c699-b3f0-4787-b7d6-e06c632af44e" providerId="ADAL" clId="{61420256-9E05-461B-A195-3AAA1898174C}" dt="2023-02-22T14:37:58.161" v="175"/>
        <pc:sldMkLst>
          <pc:docMk/>
          <pc:sldMk cId="3345472583" sldId="3828"/>
        </pc:sldMkLst>
      </pc:sldChg>
      <pc:sldChg chg="add del">
        <pc:chgData name="Martin Lafleur" userId="6439c699-b3f0-4787-b7d6-e06c632af44e" providerId="ADAL" clId="{61420256-9E05-461B-A195-3AAA1898174C}" dt="2023-02-22T14:37:58.161" v="175"/>
        <pc:sldMkLst>
          <pc:docMk/>
          <pc:sldMk cId="1889738047" sldId="3829"/>
        </pc:sldMkLst>
      </pc:sldChg>
      <pc:sldChg chg="add del">
        <pc:chgData name="Martin Lafleur" userId="6439c699-b3f0-4787-b7d6-e06c632af44e" providerId="ADAL" clId="{61420256-9E05-461B-A195-3AAA1898174C}" dt="2023-02-22T14:37:58.161" v="175"/>
        <pc:sldMkLst>
          <pc:docMk/>
          <pc:sldMk cId="2787599798" sldId="3830"/>
        </pc:sldMkLst>
      </pc:sldChg>
      <pc:sldChg chg="add del">
        <pc:chgData name="Martin Lafleur" userId="6439c699-b3f0-4787-b7d6-e06c632af44e" providerId="ADAL" clId="{61420256-9E05-461B-A195-3AAA1898174C}" dt="2023-02-22T14:37:58.161" v="175"/>
        <pc:sldMkLst>
          <pc:docMk/>
          <pc:sldMk cId="211565091" sldId="3831"/>
        </pc:sldMkLst>
      </pc:sldChg>
      <pc:sldChg chg="modSp add del mod">
        <pc:chgData name="Martin Lafleur" userId="6439c699-b3f0-4787-b7d6-e06c632af44e" providerId="ADAL" clId="{61420256-9E05-461B-A195-3AAA1898174C}" dt="2023-02-22T14:37:58.161" v="175"/>
        <pc:sldMkLst>
          <pc:docMk/>
          <pc:sldMk cId="2810605605" sldId="3832"/>
        </pc:sldMkLst>
        <pc:spChg chg="mod">
          <ac:chgData name="Martin Lafleur" userId="6439c699-b3f0-4787-b7d6-e06c632af44e" providerId="ADAL" clId="{61420256-9E05-461B-A195-3AAA1898174C}" dt="2023-02-22T14:37:58.161" v="175"/>
          <ac:spMkLst>
            <pc:docMk/>
            <pc:sldMk cId="2810605605" sldId="3832"/>
            <ac:spMk id="2" creationId="{05B2044E-6ACB-440F-B83E-87A1202CEA09}"/>
          </ac:spMkLst>
        </pc:spChg>
      </pc:sldChg>
      <pc:sldChg chg="add del">
        <pc:chgData name="Martin Lafleur" userId="6439c699-b3f0-4787-b7d6-e06c632af44e" providerId="ADAL" clId="{61420256-9E05-461B-A195-3AAA1898174C}" dt="2023-02-22T14:37:58.161" v="175"/>
        <pc:sldMkLst>
          <pc:docMk/>
          <pc:sldMk cId="2148164832" sldId="3833"/>
        </pc:sldMkLst>
      </pc:sldChg>
      <pc:sldChg chg="add del">
        <pc:chgData name="Martin Lafleur" userId="6439c699-b3f0-4787-b7d6-e06c632af44e" providerId="ADAL" clId="{61420256-9E05-461B-A195-3AAA1898174C}" dt="2023-02-22T14:37:58.161" v="175"/>
        <pc:sldMkLst>
          <pc:docMk/>
          <pc:sldMk cId="3813102367" sldId="3834"/>
        </pc:sldMkLst>
      </pc:sldChg>
      <pc:sldChg chg="add del">
        <pc:chgData name="Martin Lafleur" userId="6439c699-b3f0-4787-b7d6-e06c632af44e" providerId="ADAL" clId="{61420256-9E05-461B-A195-3AAA1898174C}" dt="2023-02-22T14:37:58.161" v="175"/>
        <pc:sldMkLst>
          <pc:docMk/>
          <pc:sldMk cId="1210832974" sldId="3835"/>
        </pc:sldMkLst>
      </pc:sldChg>
      <pc:sldChg chg="add del">
        <pc:chgData name="Martin Lafleur" userId="6439c699-b3f0-4787-b7d6-e06c632af44e" providerId="ADAL" clId="{61420256-9E05-461B-A195-3AAA1898174C}" dt="2023-02-22T14:37:58.161" v="175"/>
        <pc:sldMkLst>
          <pc:docMk/>
          <pc:sldMk cId="1515693457" sldId="3836"/>
        </pc:sldMkLst>
      </pc:sldChg>
      <pc:sldChg chg="add del">
        <pc:chgData name="Martin Lafleur" userId="6439c699-b3f0-4787-b7d6-e06c632af44e" providerId="ADAL" clId="{61420256-9E05-461B-A195-3AAA1898174C}" dt="2023-02-22T14:37:58.161" v="175"/>
        <pc:sldMkLst>
          <pc:docMk/>
          <pc:sldMk cId="2763662849" sldId="3837"/>
        </pc:sldMkLst>
      </pc:sldChg>
      <pc:sldChg chg="add del">
        <pc:chgData name="Martin Lafleur" userId="6439c699-b3f0-4787-b7d6-e06c632af44e" providerId="ADAL" clId="{61420256-9E05-461B-A195-3AAA1898174C}" dt="2023-02-22T14:37:58.161" v="175"/>
        <pc:sldMkLst>
          <pc:docMk/>
          <pc:sldMk cId="3304118878" sldId="3838"/>
        </pc:sldMkLst>
      </pc:sldChg>
      <pc:sldChg chg="add del">
        <pc:chgData name="Martin Lafleur" userId="6439c699-b3f0-4787-b7d6-e06c632af44e" providerId="ADAL" clId="{61420256-9E05-461B-A195-3AAA1898174C}" dt="2023-02-22T14:37:58.161" v="175"/>
        <pc:sldMkLst>
          <pc:docMk/>
          <pc:sldMk cId="1847698386" sldId="3839"/>
        </pc:sldMkLst>
      </pc:sldChg>
      <pc:sldChg chg="add del">
        <pc:chgData name="Martin Lafleur" userId="6439c699-b3f0-4787-b7d6-e06c632af44e" providerId="ADAL" clId="{61420256-9E05-461B-A195-3AAA1898174C}" dt="2023-02-22T14:37:58.161" v="175"/>
        <pc:sldMkLst>
          <pc:docMk/>
          <pc:sldMk cId="3680764475" sldId="3840"/>
        </pc:sldMkLst>
      </pc:sldChg>
      <pc:sldChg chg="add del">
        <pc:chgData name="Martin Lafleur" userId="6439c699-b3f0-4787-b7d6-e06c632af44e" providerId="ADAL" clId="{61420256-9E05-461B-A195-3AAA1898174C}" dt="2023-02-22T14:37:58.161" v="175"/>
        <pc:sldMkLst>
          <pc:docMk/>
          <pc:sldMk cId="322812223" sldId="3841"/>
        </pc:sldMkLst>
      </pc:sldChg>
      <pc:sldChg chg="add del">
        <pc:chgData name="Martin Lafleur" userId="6439c699-b3f0-4787-b7d6-e06c632af44e" providerId="ADAL" clId="{61420256-9E05-461B-A195-3AAA1898174C}" dt="2023-02-22T14:37:58.161" v="175"/>
        <pc:sldMkLst>
          <pc:docMk/>
          <pc:sldMk cId="3745269700" sldId="3842"/>
        </pc:sldMkLst>
      </pc:sldChg>
      <pc:sldChg chg="add del">
        <pc:chgData name="Martin Lafleur" userId="6439c699-b3f0-4787-b7d6-e06c632af44e" providerId="ADAL" clId="{61420256-9E05-461B-A195-3AAA1898174C}" dt="2023-02-22T14:37:58.161" v="175"/>
        <pc:sldMkLst>
          <pc:docMk/>
          <pc:sldMk cId="1352224557" sldId="3843"/>
        </pc:sldMkLst>
      </pc:sldChg>
      <pc:sldChg chg="add del">
        <pc:chgData name="Martin Lafleur" userId="6439c699-b3f0-4787-b7d6-e06c632af44e" providerId="ADAL" clId="{61420256-9E05-461B-A195-3AAA1898174C}" dt="2023-02-22T14:37:58.161" v="175"/>
        <pc:sldMkLst>
          <pc:docMk/>
          <pc:sldMk cId="2942343286" sldId="3844"/>
        </pc:sldMkLst>
      </pc:sldChg>
      <pc:sldChg chg="addSp modSp add mod">
        <pc:chgData name="Martin Lafleur" userId="6439c699-b3f0-4787-b7d6-e06c632af44e" providerId="ADAL" clId="{61420256-9E05-461B-A195-3AAA1898174C}" dt="2023-02-22T19:50:17.134" v="3475"/>
        <pc:sldMkLst>
          <pc:docMk/>
          <pc:sldMk cId="556809158" sldId="4152"/>
        </pc:sldMkLst>
        <pc:cxnChg chg="add mod modVis">
          <ac:chgData name="Martin Lafleur" userId="6439c699-b3f0-4787-b7d6-e06c632af44e" providerId="ADAL" clId="{61420256-9E05-461B-A195-3AAA1898174C}" dt="2023-02-22T19:50:17.134" v="3475"/>
          <ac:cxnSpMkLst>
            <pc:docMk/>
            <pc:sldMk cId="556809158" sldId="4152"/>
            <ac:cxnSpMk id="5" creationId="{D4005A89-6D0D-BE56-D7C0-C49EA91095F4}"/>
          </ac:cxnSpMkLst>
        </pc:cxnChg>
      </pc:sldChg>
      <pc:sldChg chg="addSp modSp add mod">
        <pc:chgData name="Martin Lafleur" userId="6439c699-b3f0-4787-b7d6-e06c632af44e" providerId="ADAL" clId="{61420256-9E05-461B-A195-3AAA1898174C}" dt="2023-02-22T19:50:17.201" v="3554"/>
        <pc:sldMkLst>
          <pc:docMk/>
          <pc:sldMk cId="1745126670" sldId="4242"/>
        </pc:sldMkLst>
        <pc:spChg chg="mod">
          <ac:chgData name="Martin Lafleur" userId="6439c699-b3f0-4787-b7d6-e06c632af44e" providerId="ADAL" clId="{61420256-9E05-461B-A195-3AAA1898174C}" dt="2023-02-22T15:07:27.988" v="787" actId="14100"/>
          <ac:spMkLst>
            <pc:docMk/>
            <pc:sldMk cId="1745126670" sldId="4242"/>
            <ac:spMk id="2" creationId="{7A4691BD-248C-99CB-0EEF-9DAC928FBA7C}"/>
          </ac:spMkLst>
        </pc:spChg>
        <pc:spChg chg="add mod">
          <ac:chgData name="Martin Lafleur" userId="6439c699-b3f0-4787-b7d6-e06c632af44e" providerId="ADAL" clId="{61420256-9E05-461B-A195-3AAA1898174C}" dt="2023-02-22T15:23:58.770" v="1008"/>
          <ac:spMkLst>
            <pc:docMk/>
            <pc:sldMk cId="1745126670" sldId="4242"/>
            <ac:spMk id="3" creationId="{C739CFB1-06A1-E223-1A3A-11CAAF35634E}"/>
          </ac:spMkLst>
        </pc:spChg>
        <pc:spChg chg="mod">
          <ac:chgData name="Martin Lafleur" userId="6439c699-b3f0-4787-b7d6-e06c632af44e" providerId="ADAL" clId="{61420256-9E05-461B-A195-3AAA1898174C}" dt="2023-02-22T15:08:30.024" v="924" actId="1036"/>
          <ac:spMkLst>
            <pc:docMk/>
            <pc:sldMk cId="1745126670" sldId="4242"/>
            <ac:spMk id="10" creationId="{313C4523-40A4-D398-4851-8AC5B3FA0BFE}"/>
          </ac:spMkLst>
        </pc:spChg>
        <pc:picChg chg="mod">
          <ac:chgData name="Martin Lafleur" userId="6439c699-b3f0-4787-b7d6-e06c632af44e" providerId="ADAL" clId="{61420256-9E05-461B-A195-3AAA1898174C}" dt="2023-02-22T15:08:08.714" v="909" actId="1038"/>
          <ac:picMkLst>
            <pc:docMk/>
            <pc:sldMk cId="1745126670" sldId="4242"/>
            <ac:picMk id="4" creationId="{61F269BB-1B63-3739-C7B6-8C673A8E637B}"/>
          </ac:picMkLst>
        </pc:picChg>
        <pc:picChg chg="mod">
          <ac:chgData name="Martin Lafleur" userId="6439c699-b3f0-4787-b7d6-e06c632af44e" providerId="ADAL" clId="{61420256-9E05-461B-A195-3AAA1898174C}" dt="2023-02-22T15:08:30.024" v="924" actId="1036"/>
          <ac:picMkLst>
            <pc:docMk/>
            <pc:sldMk cId="1745126670" sldId="4242"/>
            <ac:picMk id="6" creationId="{1AC1E5B7-D096-726D-7CA2-73DB3F18B634}"/>
          </ac:picMkLst>
        </pc:picChg>
        <pc:picChg chg="mod">
          <ac:chgData name="Martin Lafleur" userId="6439c699-b3f0-4787-b7d6-e06c632af44e" providerId="ADAL" clId="{61420256-9E05-461B-A195-3AAA1898174C}" dt="2023-02-22T15:08:08.714" v="909" actId="1038"/>
          <ac:picMkLst>
            <pc:docMk/>
            <pc:sldMk cId="1745126670" sldId="4242"/>
            <ac:picMk id="7" creationId="{6777B838-CD8E-6084-B958-576E9F9547D6}"/>
          </ac:picMkLst>
        </pc:picChg>
        <pc:picChg chg="mod">
          <ac:chgData name="Martin Lafleur" userId="6439c699-b3f0-4787-b7d6-e06c632af44e" providerId="ADAL" clId="{61420256-9E05-461B-A195-3AAA1898174C}" dt="2023-02-22T15:08:08.714" v="909" actId="1038"/>
          <ac:picMkLst>
            <pc:docMk/>
            <pc:sldMk cId="1745126670" sldId="4242"/>
            <ac:picMk id="11" creationId="{1029B668-7150-056E-7076-5E87ABB6C089}"/>
          </ac:picMkLst>
        </pc:picChg>
        <pc:picChg chg="mod">
          <ac:chgData name="Martin Lafleur" userId="6439c699-b3f0-4787-b7d6-e06c632af44e" providerId="ADAL" clId="{61420256-9E05-461B-A195-3AAA1898174C}" dt="2023-02-22T15:07:31.215" v="808" actId="1037"/>
          <ac:picMkLst>
            <pc:docMk/>
            <pc:sldMk cId="1745126670" sldId="4242"/>
            <ac:picMk id="13" creationId="{1CA83F1E-4FF9-76C8-CDAB-4BE6B26CAB8F}"/>
          </ac:picMkLst>
        </pc:picChg>
        <pc:picChg chg="mod">
          <ac:chgData name="Martin Lafleur" userId="6439c699-b3f0-4787-b7d6-e06c632af44e" providerId="ADAL" clId="{61420256-9E05-461B-A195-3AAA1898174C}" dt="2023-02-22T15:08:08.714" v="909" actId="1038"/>
          <ac:picMkLst>
            <pc:docMk/>
            <pc:sldMk cId="1745126670" sldId="4242"/>
            <ac:picMk id="14" creationId="{315C49C2-0C0F-4C27-1EFB-72B933A8CB0D}"/>
          </ac:picMkLst>
        </pc:picChg>
        <pc:picChg chg="mod">
          <ac:chgData name="Martin Lafleur" userId="6439c699-b3f0-4787-b7d6-e06c632af44e" providerId="ADAL" clId="{61420256-9E05-461B-A195-3AAA1898174C}" dt="2023-02-22T15:08:08.714" v="909" actId="1038"/>
          <ac:picMkLst>
            <pc:docMk/>
            <pc:sldMk cId="1745126670" sldId="4242"/>
            <ac:picMk id="17" creationId="{8E0E44A8-B0D0-B33F-5C0E-BF416E951469}"/>
          </ac:picMkLst>
        </pc:picChg>
        <pc:picChg chg="mod">
          <ac:chgData name="Martin Lafleur" userId="6439c699-b3f0-4787-b7d6-e06c632af44e" providerId="ADAL" clId="{61420256-9E05-461B-A195-3AAA1898174C}" dt="2023-02-22T15:08:08.714" v="909" actId="1038"/>
          <ac:picMkLst>
            <pc:docMk/>
            <pc:sldMk cId="1745126670" sldId="4242"/>
            <ac:picMk id="18" creationId="{D47E8FCC-01AA-38A8-90C9-608473B1FE6C}"/>
          </ac:picMkLst>
        </pc:picChg>
        <pc:picChg chg="mod">
          <ac:chgData name="Martin Lafleur" userId="6439c699-b3f0-4787-b7d6-e06c632af44e" providerId="ADAL" clId="{61420256-9E05-461B-A195-3AAA1898174C}" dt="2023-02-22T15:08:08.714" v="909" actId="1038"/>
          <ac:picMkLst>
            <pc:docMk/>
            <pc:sldMk cId="1745126670" sldId="4242"/>
            <ac:picMk id="19" creationId="{8CF0D085-47E0-8EFF-5449-C8AF26BC565B}"/>
          </ac:picMkLst>
        </pc:picChg>
        <pc:picChg chg="mod">
          <ac:chgData name="Martin Lafleur" userId="6439c699-b3f0-4787-b7d6-e06c632af44e" providerId="ADAL" clId="{61420256-9E05-461B-A195-3AAA1898174C}" dt="2023-02-22T15:08:08.714" v="909" actId="1038"/>
          <ac:picMkLst>
            <pc:docMk/>
            <pc:sldMk cId="1745126670" sldId="4242"/>
            <ac:picMk id="20" creationId="{FBEA943F-54E5-42D6-F46B-817A3916FCBB}"/>
          </ac:picMkLst>
        </pc:picChg>
        <pc:picChg chg="mod">
          <ac:chgData name="Martin Lafleur" userId="6439c699-b3f0-4787-b7d6-e06c632af44e" providerId="ADAL" clId="{61420256-9E05-461B-A195-3AAA1898174C}" dt="2023-02-22T15:08:08.714" v="909" actId="1038"/>
          <ac:picMkLst>
            <pc:docMk/>
            <pc:sldMk cId="1745126670" sldId="4242"/>
            <ac:picMk id="22" creationId="{C3DD05DE-13FE-E056-EFEE-D88C0F1C6105}"/>
          </ac:picMkLst>
        </pc:picChg>
        <pc:picChg chg="mod">
          <ac:chgData name="Martin Lafleur" userId="6439c699-b3f0-4787-b7d6-e06c632af44e" providerId="ADAL" clId="{61420256-9E05-461B-A195-3AAA1898174C}" dt="2023-02-22T15:08:08.714" v="909" actId="1038"/>
          <ac:picMkLst>
            <pc:docMk/>
            <pc:sldMk cId="1745126670" sldId="4242"/>
            <ac:picMk id="23" creationId="{1371BBCA-CB07-4075-EB75-5873108CAB79}"/>
          </ac:picMkLst>
        </pc:picChg>
        <pc:cxnChg chg="add mod modVis">
          <ac:chgData name="Martin Lafleur" userId="6439c699-b3f0-4787-b7d6-e06c632af44e" providerId="ADAL" clId="{61420256-9E05-461B-A195-3AAA1898174C}" dt="2023-02-22T19:50:17.201" v="3554"/>
          <ac:cxnSpMkLst>
            <pc:docMk/>
            <pc:sldMk cId="1745126670" sldId="4242"/>
            <ac:cxnSpMk id="5" creationId="{B550A4B6-4168-985B-AE73-4D36B7DD116B}"/>
          </ac:cxnSpMkLst>
        </pc:cxnChg>
      </pc:sldChg>
      <pc:sldChg chg="addSp modSp add mod">
        <pc:chgData name="Martin Lafleur" userId="6439c699-b3f0-4787-b7d6-e06c632af44e" providerId="ADAL" clId="{61420256-9E05-461B-A195-3AAA1898174C}" dt="2023-02-22T19:50:17.152" v="3494"/>
        <pc:sldMkLst>
          <pc:docMk/>
          <pc:sldMk cId="2792366103" sldId="4243"/>
        </pc:sldMkLst>
        <pc:spChg chg="mod">
          <ac:chgData name="Martin Lafleur" userId="6439c699-b3f0-4787-b7d6-e06c632af44e" providerId="ADAL" clId="{61420256-9E05-461B-A195-3AAA1898174C}" dt="2023-02-22T15:00:36.653" v="622" actId="1076"/>
          <ac:spMkLst>
            <pc:docMk/>
            <pc:sldMk cId="2792366103" sldId="4243"/>
            <ac:spMk id="6" creationId="{DEC0119D-A26B-C589-1FEF-06312D22F54F}"/>
          </ac:spMkLst>
        </pc:spChg>
        <pc:spChg chg="mod">
          <ac:chgData name="Martin Lafleur" userId="6439c699-b3f0-4787-b7d6-e06c632af44e" providerId="ADAL" clId="{61420256-9E05-461B-A195-3AAA1898174C}" dt="2023-02-22T15:04:01.036" v="698" actId="1076"/>
          <ac:spMkLst>
            <pc:docMk/>
            <pc:sldMk cId="2792366103" sldId="4243"/>
            <ac:spMk id="8" creationId="{26379DF8-C4DC-1A4B-F03A-F7F7A7EB22ED}"/>
          </ac:spMkLst>
        </pc:spChg>
        <pc:picChg chg="mod">
          <ac:chgData name="Martin Lafleur" userId="6439c699-b3f0-4787-b7d6-e06c632af44e" providerId="ADAL" clId="{61420256-9E05-461B-A195-3AAA1898174C}" dt="2023-02-22T15:04:04.724" v="699" actId="14100"/>
          <ac:picMkLst>
            <pc:docMk/>
            <pc:sldMk cId="2792366103" sldId="4243"/>
            <ac:picMk id="7" creationId="{6B86D19D-B4D3-E943-FB96-32827D7254D9}"/>
          </ac:picMkLst>
        </pc:picChg>
        <pc:picChg chg="mod">
          <ac:chgData name="Martin Lafleur" userId="6439c699-b3f0-4787-b7d6-e06c632af44e" providerId="ADAL" clId="{61420256-9E05-461B-A195-3AAA1898174C}" dt="2023-02-22T15:00:40.377" v="623" actId="1076"/>
          <ac:picMkLst>
            <pc:docMk/>
            <pc:sldMk cId="2792366103" sldId="4243"/>
            <ac:picMk id="9" creationId="{C589BC18-22BB-A426-0E9A-A9CFED08CB9C}"/>
          </ac:picMkLst>
        </pc:picChg>
        <pc:cxnChg chg="add mod modVis">
          <ac:chgData name="Martin Lafleur" userId="6439c699-b3f0-4787-b7d6-e06c632af44e" providerId="ADAL" clId="{61420256-9E05-461B-A195-3AAA1898174C}" dt="2023-02-22T19:50:17.152" v="3494"/>
          <ac:cxnSpMkLst>
            <pc:docMk/>
            <pc:sldMk cId="2792366103" sldId="4243"/>
            <ac:cxnSpMk id="2" creationId="{863212DD-4627-8ED2-C9D4-E819A82E6C86}"/>
          </ac:cxnSpMkLst>
        </pc:cxnChg>
      </pc:sldChg>
      <pc:sldChg chg="addSp modSp add mod">
        <pc:chgData name="Martin Lafleur" userId="6439c699-b3f0-4787-b7d6-e06c632af44e" providerId="ADAL" clId="{61420256-9E05-461B-A195-3AAA1898174C}" dt="2023-02-22T19:50:17.062" v="3418"/>
        <pc:sldMkLst>
          <pc:docMk/>
          <pc:sldMk cId="2611846294" sldId="4244"/>
        </pc:sldMkLst>
        <pc:spChg chg="mod">
          <ac:chgData name="Martin Lafleur" userId="6439c699-b3f0-4787-b7d6-e06c632af44e" providerId="ADAL" clId="{61420256-9E05-461B-A195-3AAA1898174C}" dt="2023-02-22T14:56:09.846" v="398" actId="1035"/>
          <ac:spMkLst>
            <pc:docMk/>
            <pc:sldMk cId="2611846294" sldId="4244"/>
            <ac:spMk id="2" creationId="{06C45A4A-D3DD-4063-A268-9C95B1312F6C}"/>
          </ac:spMkLst>
        </pc:spChg>
        <pc:spChg chg="mod">
          <ac:chgData name="Martin Lafleur" userId="6439c699-b3f0-4787-b7d6-e06c632af44e" providerId="ADAL" clId="{61420256-9E05-461B-A195-3AAA1898174C}" dt="2023-02-22T14:56:26.668" v="408" actId="1076"/>
          <ac:spMkLst>
            <pc:docMk/>
            <pc:sldMk cId="2611846294" sldId="4244"/>
            <ac:spMk id="3" creationId="{CCEB4923-EA00-7740-BA3C-902FFBC575A5}"/>
          </ac:spMkLst>
        </pc:spChg>
        <pc:picChg chg="mod modCrop">
          <ac:chgData name="Martin Lafleur" userId="6439c699-b3f0-4787-b7d6-e06c632af44e" providerId="ADAL" clId="{61420256-9E05-461B-A195-3AAA1898174C}" dt="2023-02-22T14:56:21.813" v="407" actId="1076"/>
          <ac:picMkLst>
            <pc:docMk/>
            <pc:sldMk cId="2611846294" sldId="4244"/>
            <ac:picMk id="4" creationId="{6E8F572F-33CC-7132-7428-E469A0F11591}"/>
          </ac:picMkLst>
        </pc:picChg>
        <pc:picChg chg="mod">
          <ac:chgData name="Martin Lafleur" userId="6439c699-b3f0-4787-b7d6-e06c632af44e" providerId="ADAL" clId="{61420256-9E05-461B-A195-3AAA1898174C}" dt="2023-02-22T14:56:14.433" v="406" actId="1035"/>
          <ac:picMkLst>
            <pc:docMk/>
            <pc:sldMk cId="2611846294" sldId="4244"/>
            <ac:picMk id="8" creationId="{19841EAE-056D-0440-BE7A-740A1A84B641}"/>
          </ac:picMkLst>
        </pc:picChg>
        <pc:cxnChg chg="add mod modVis">
          <ac:chgData name="Martin Lafleur" userId="6439c699-b3f0-4787-b7d6-e06c632af44e" providerId="ADAL" clId="{61420256-9E05-461B-A195-3AAA1898174C}" dt="2023-02-22T19:50:17.062" v="3418"/>
          <ac:cxnSpMkLst>
            <pc:docMk/>
            <pc:sldMk cId="2611846294" sldId="4244"/>
            <ac:cxnSpMk id="5" creationId="{1CA0E876-E639-61F4-C534-D10032497E19}"/>
          </ac:cxnSpMkLst>
        </pc:cxnChg>
      </pc:sldChg>
      <pc:sldChg chg="addSp delSp modSp new mod">
        <pc:chgData name="Martin Lafleur" userId="6439c699-b3f0-4787-b7d6-e06c632af44e" providerId="ADAL" clId="{61420256-9E05-461B-A195-3AAA1898174C}" dt="2023-02-22T19:50:17.235" v="3611"/>
        <pc:sldMkLst>
          <pc:docMk/>
          <pc:sldMk cId="885738845" sldId="4245"/>
        </pc:sldMkLst>
        <pc:spChg chg="mod">
          <ac:chgData name="Martin Lafleur" userId="6439c699-b3f0-4787-b7d6-e06c632af44e" providerId="ADAL" clId="{61420256-9E05-461B-A195-3AAA1898174C}" dt="2023-02-22T15:36:57.043" v="1151" actId="20577"/>
          <ac:spMkLst>
            <pc:docMk/>
            <pc:sldMk cId="885738845" sldId="4245"/>
            <ac:spMk id="2" creationId="{826081B3-E1C3-71EC-EAD9-56A0BA58DAF3}"/>
          </ac:spMkLst>
        </pc:spChg>
        <pc:spChg chg="del">
          <ac:chgData name="Martin Lafleur" userId="6439c699-b3f0-4787-b7d6-e06c632af44e" providerId="ADAL" clId="{61420256-9E05-461B-A195-3AAA1898174C}" dt="2023-02-22T15:37:03.034" v="1152" actId="478"/>
          <ac:spMkLst>
            <pc:docMk/>
            <pc:sldMk cId="885738845" sldId="4245"/>
            <ac:spMk id="3" creationId="{BFADDD12-3BD9-A2A7-6741-0F4369C5E9A7}"/>
          </ac:spMkLst>
        </pc:spChg>
        <pc:picChg chg="add mod">
          <ac:chgData name="Martin Lafleur" userId="6439c699-b3f0-4787-b7d6-e06c632af44e" providerId="ADAL" clId="{61420256-9E05-461B-A195-3AAA1898174C}" dt="2023-02-22T15:37:39.756" v="1157" actId="1076"/>
          <ac:picMkLst>
            <pc:docMk/>
            <pc:sldMk cId="885738845" sldId="4245"/>
            <ac:picMk id="6" creationId="{B706DB34-26E1-F698-32FE-2104B9F92F57}"/>
          </ac:picMkLst>
        </pc:picChg>
        <pc:cxnChg chg="add mod modVis">
          <ac:chgData name="Martin Lafleur" userId="6439c699-b3f0-4787-b7d6-e06c632af44e" providerId="ADAL" clId="{61420256-9E05-461B-A195-3AAA1898174C}" dt="2023-02-22T19:50:17.235" v="3611"/>
          <ac:cxnSpMkLst>
            <pc:docMk/>
            <pc:sldMk cId="885738845" sldId="4245"/>
            <ac:cxnSpMk id="3" creationId="{BBB5EA94-D0D3-0C69-A06C-8EFE2E3B91DF}"/>
          </ac:cxnSpMkLst>
        </pc:cxnChg>
      </pc:sldChg>
      <pc:sldChg chg="addSp delSp modSp add del mod setBg delDesignElem modNotes">
        <pc:chgData name="Martin Lafleur" userId="6439c699-b3f0-4787-b7d6-e06c632af44e" providerId="ADAL" clId="{61420256-9E05-461B-A195-3AAA1898174C}" dt="2023-02-22T15:19:27.744" v="967" actId="47"/>
        <pc:sldMkLst>
          <pc:docMk/>
          <pc:sldMk cId="3471999282" sldId="4245"/>
        </pc:sldMkLst>
        <pc:spChg chg="add mod ord">
          <ac:chgData name="Martin Lafleur" userId="6439c699-b3f0-4787-b7d6-e06c632af44e" providerId="ADAL" clId="{61420256-9E05-461B-A195-3AAA1898174C}" dt="2023-02-22T15:16:13.567" v="950" actId="167"/>
          <ac:spMkLst>
            <pc:docMk/>
            <pc:sldMk cId="3471999282" sldId="4245"/>
            <ac:spMk id="2" creationId="{695F2DBA-C890-6790-78E2-0DDB0EFA4F98}"/>
          </ac:spMkLst>
        </pc:spChg>
        <pc:spChg chg="del">
          <ac:chgData name="Martin Lafleur" userId="6439c699-b3f0-4787-b7d6-e06c632af44e" providerId="ADAL" clId="{61420256-9E05-461B-A195-3AAA1898174C}" dt="2023-02-22T15:15:38.402" v="947"/>
          <ac:spMkLst>
            <pc:docMk/>
            <pc:sldMk cId="3471999282" sldId="4245"/>
            <ac:spMk id="192" creationId="{9AA72BD9-2C5A-4EDC-931F-5AA08EACA0F3}"/>
          </ac:spMkLst>
        </pc:spChg>
        <pc:spChg chg="del">
          <ac:chgData name="Martin Lafleur" userId="6439c699-b3f0-4787-b7d6-e06c632af44e" providerId="ADAL" clId="{61420256-9E05-461B-A195-3AAA1898174C}" dt="2023-02-22T15:15:38.402" v="947"/>
          <ac:spMkLst>
            <pc:docMk/>
            <pc:sldMk cId="3471999282" sldId="4245"/>
            <ac:spMk id="193" creationId="{DD3981AC-7B61-4947-BCF3-F7AA7FA385B9}"/>
          </ac:spMkLst>
        </pc:spChg>
        <pc:spChg chg="del">
          <ac:chgData name="Martin Lafleur" userId="6439c699-b3f0-4787-b7d6-e06c632af44e" providerId="ADAL" clId="{61420256-9E05-461B-A195-3AAA1898174C}" dt="2023-02-22T15:15:38.402" v="947"/>
          <ac:spMkLst>
            <pc:docMk/>
            <pc:sldMk cId="3471999282" sldId="4245"/>
            <ac:spMk id="194" creationId="{55D4142C-5077-457F-A6AD-3FECFDB39685}"/>
          </ac:spMkLst>
        </pc:spChg>
        <pc:spChg chg="del">
          <ac:chgData name="Martin Lafleur" userId="6439c699-b3f0-4787-b7d6-e06c632af44e" providerId="ADAL" clId="{61420256-9E05-461B-A195-3AAA1898174C}" dt="2023-02-22T15:15:38.402" v="947"/>
          <ac:spMkLst>
            <pc:docMk/>
            <pc:sldMk cId="3471999282" sldId="4245"/>
            <ac:spMk id="195" creationId="{7A5F0580-5EE9-419F-96EE-B6529EF6E7D0}"/>
          </ac:spMkLst>
        </pc:spChg>
        <pc:picChg chg="mod">
          <ac:chgData name="Martin Lafleur" userId="6439c699-b3f0-4787-b7d6-e06c632af44e" providerId="ADAL" clId="{61420256-9E05-461B-A195-3AAA1898174C}" dt="2023-02-22T15:17:30.552" v="952"/>
          <ac:picMkLst>
            <pc:docMk/>
            <pc:sldMk cId="3471999282" sldId="4245"/>
            <ac:picMk id="17" creationId="{B34E510F-CEA3-4533-A25B-04845B33646C}"/>
          </ac:picMkLst>
        </pc:picChg>
      </pc:sldChg>
      <pc:sldChg chg="addSp modSp add mod">
        <pc:chgData name="Martin Lafleur" userId="6439c699-b3f0-4787-b7d6-e06c632af44e" providerId="ADAL" clId="{61420256-9E05-461B-A195-3AAA1898174C}" dt="2023-02-22T19:50:16.892" v="3187"/>
        <pc:sldMkLst>
          <pc:docMk/>
          <pc:sldMk cId="2744564259" sldId="4246"/>
        </pc:sldMkLst>
        <pc:spChg chg="mod">
          <ac:chgData name="Martin Lafleur" userId="6439c699-b3f0-4787-b7d6-e06c632af44e" providerId="ADAL" clId="{61420256-9E05-461B-A195-3AAA1898174C}" dt="2023-02-22T16:31:00.783" v="1390" actId="20577"/>
          <ac:spMkLst>
            <pc:docMk/>
            <pc:sldMk cId="2744564259" sldId="4246"/>
            <ac:spMk id="2" creationId="{93A934C0-33D3-4391-AB2C-CB13D7C9077F}"/>
          </ac:spMkLst>
        </pc:spChg>
        <pc:cxnChg chg="add mod modVis">
          <ac:chgData name="Martin Lafleur" userId="6439c699-b3f0-4787-b7d6-e06c632af44e" providerId="ADAL" clId="{61420256-9E05-461B-A195-3AAA1898174C}" dt="2023-02-22T19:50:16.892" v="3187"/>
          <ac:cxnSpMkLst>
            <pc:docMk/>
            <pc:sldMk cId="2744564259" sldId="4246"/>
            <ac:cxnSpMk id="4" creationId="{E242EFE6-2ECD-478F-EE85-542429338DDB}"/>
          </ac:cxnSpMkLst>
        </pc:cxnChg>
      </pc:sldChg>
      <pc:sldChg chg="addSp delSp modSp add mod ord">
        <pc:chgData name="Martin Lafleur" userId="6439c699-b3f0-4787-b7d6-e06c632af44e" providerId="ADAL" clId="{61420256-9E05-461B-A195-3AAA1898174C}" dt="2023-02-22T19:50:16.928" v="3225"/>
        <pc:sldMkLst>
          <pc:docMk/>
          <pc:sldMk cId="455117730" sldId="4247"/>
        </pc:sldMkLst>
        <pc:spChg chg="mod">
          <ac:chgData name="Martin Lafleur" userId="6439c699-b3f0-4787-b7d6-e06c632af44e" providerId="ADAL" clId="{61420256-9E05-461B-A195-3AAA1898174C}" dt="2023-02-22T16:49:16.429" v="1582" actId="20577"/>
          <ac:spMkLst>
            <pc:docMk/>
            <pc:sldMk cId="455117730" sldId="4247"/>
            <ac:spMk id="2" creationId="{7AEF7D5A-77F4-44BF-90DC-9CFC406FA019}"/>
          </ac:spMkLst>
        </pc:spChg>
        <pc:spChg chg="mod">
          <ac:chgData name="Martin Lafleur" userId="6439c699-b3f0-4787-b7d6-e06c632af44e" providerId="ADAL" clId="{61420256-9E05-461B-A195-3AAA1898174C}" dt="2023-02-22T16:51:25.422" v="1593" actId="255"/>
          <ac:spMkLst>
            <pc:docMk/>
            <pc:sldMk cId="455117730" sldId="4247"/>
            <ac:spMk id="3" creationId="{4B53473F-63DE-44EB-BD12-66BFE11745E2}"/>
          </ac:spMkLst>
        </pc:spChg>
        <pc:spChg chg="del">
          <ac:chgData name="Martin Lafleur" userId="6439c699-b3f0-4787-b7d6-e06c632af44e" providerId="ADAL" clId="{61420256-9E05-461B-A195-3AAA1898174C}" dt="2023-02-22T16:47:56.167" v="1567" actId="478"/>
          <ac:spMkLst>
            <pc:docMk/>
            <pc:sldMk cId="455117730" sldId="4247"/>
            <ac:spMk id="5" creationId="{CFC7C4EB-35C5-4143-B873-4F6A21E6F9AB}"/>
          </ac:spMkLst>
        </pc:spChg>
        <pc:picChg chg="del">
          <ac:chgData name="Martin Lafleur" userId="6439c699-b3f0-4787-b7d6-e06c632af44e" providerId="ADAL" clId="{61420256-9E05-461B-A195-3AAA1898174C}" dt="2023-02-22T16:48:10.676" v="1574" actId="478"/>
          <ac:picMkLst>
            <pc:docMk/>
            <pc:sldMk cId="455117730" sldId="4247"/>
            <ac:picMk id="6" creationId="{00AC440B-56A9-8DAB-1C2C-0929488F699B}"/>
          </ac:picMkLst>
        </pc:picChg>
        <pc:picChg chg="del">
          <ac:chgData name="Martin Lafleur" userId="6439c699-b3f0-4787-b7d6-e06c632af44e" providerId="ADAL" clId="{61420256-9E05-461B-A195-3AAA1898174C}" dt="2023-02-22T16:48:11.551" v="1575" actId="478"/>
          <ac:picMkLst>
            <pc:docMk/>
            <pc:sldMk cId="455117730" sldId="4247"/>
            <ac:picMk id="7" creationId="{EFC98EF8-382B-426D-81F6-926A18E0DE4D}"/>
          </ac:picMkLst>
        </pc:picChg>
        <pc:picChg chg="add mod">
          <ac:chgData name="Martin Lafleur" userId="6439c699-b3f0-4787-b7d6-e06c632af44e" providerId="ADAL" clId="{61420256-9E05-461B-A195-3AAA1898174C}" dt="2023-02-22T16:51:10.037" v="1592" actId="1076"/>
          <ac:picMkLst>
            <pc:docMk/>
            <pc:sldMk cId="455117730" sldId="4247"/>
            <ac:picMk id="8" creationId="{73FC9541-2B62-CEC1-932E-1A9BFFE6557D}"/>
          </ac:picMkLst>
        </pc:picChg>
        <pc:cxnChg chg="add mod modVis">
          <ac:chgData name="Martin Lafleur" userId="6439c699-b3f0-4787-b7d6-e06c632af44e" providerId="ADAL" clId="{61420256-9E05-461B-A195-3AAA1898174C}" dt="2023-02-22T19:50:16.928" v="3225"/>
          <ac:cxnSpMkLst>
            <pc:docMk/>
            <pc:sldMk cId="455117730" sldId="4247"/>
            <ac:cxnSpMk id="9" creationId="{1ED4B7C8-2265-EA16-222D-65FEE8968378}"/>
          </ac:cxnSpMkLst>
        </pc:cxnChg>
      </pc:sldChg>
      <pc:sldChg chg="delSp modSp add del mod">
        <pc:chgData name="Martin Lafleur" userId="6439c699-b3f0-4787-b7d6-e06c632af44e" providerId="ADAL" clId="{61420256-9E05-461B-A195-3AAA1898174C}" dt="2023-02-22T19:36:10.054" v="2959" actId="47"/>
        <pc:sldMkLst>
          <pc:docMk/>
          <pc:sldMk cId="636967766" sldId="4248"/>
        </pc:sldMkLst>
        <pc:spChg chg="mod">
          <ac:chgData name="Martin Lafleur" userId="6439c699-b3f0-4787-b7d6-e06c632af44e" providerId="ADAL" clId="{61420256-9E05-461B-A195-3AAA1898174C}" dt="2023-02-22T16:52:21.116" v="1622" actId="20577"/>
          <ac:spMkLst>
            <pc:docMk/>
            <pc:sldMk cId="636967766" sldId="4248"/>
            <ac:spMk id="2" creationId="{7AEF7D5A-77F4-44BF-90DC-9CFC406FA019}"/>
          </ac:spMkLst>
        </pc:spChg>
        <pc:spChg chg="mod">
          <ac:chgData name="Martin Lafleur" userId="6439c699-b3f0-4787-b7d6-e06c632af44e" providerId="ADAL" clId="{61420256-9E05-461B-A195-3AAA1898174C}" dt="2023-02-22T17:02:36.009" v="1717" actId="20577"/>
          <ac:spMkLst>
            <pc:docMk/>
            <pc:sldMk cId="636967766" sldId="4248"/>
            <ac:spMk id="3" creationId="{4B53473F-63DE-44EB-BD12-66BFE11745E2}"/>
          </ac:spMkLst>
        </pc:spChg>
        <pc:picChg chg="del">
          <ac:chgData name="Martin Lafleur" userId="6439c699-b3f0-4787-b7d6-e06c632af44e" providerId="ADAL" clId="{61420256-9E05-461B-A195-3AAA1898174C}" dt="2023-02-22T16:52:24.765" v="1623" actId="478"/>
          <ac:picMkLst>
            <pc:docMk/>
            <pc:sldMk cId="636967766" sldId="4248"/>
            <ac:picMk id="8" creationId="{73FC9541-2B62-CEC1-932E-1A9BFFE6557D}"/>
          </ac:picMkLst>
        </pc:picChg>
      </pc:sldChg>
      <pc:sldChg chg="addSp delSp modSp add mod">
        <pc:chgData name="Martin Lafleur" userId="6439c699-b3f0-4787-b7d6-e06c632af44e" providerId="ADAL" clId="{61420256-9E05-461B-A195-3AAA1898174C}" dt="2023-02-22T19:50:16.937" v="3244"/>
        <pc:sldMkLst>
          <pc:docMk/>
          <pc:sldMk cId="1523045333" sldId="4249"/>
        </pc:sldMkLst>
        <pc:spChg chg="del">
          <ac:chgData name="Martin Lafleur" userId="6439c699-b3f0-4787-b7d6-e06c632af44e" providerId="ADAL" clId="{61420256-9E05-461B-A195-3AAA1898174C}" dt="2023-02-22T17:01:17.394" v="1699" actId="478"/>
          <ac:spMkLst>
            <pc:docMk/>
            <pc:sldMk cId="1523045333" sldId="4249"/>
            <ac:spMk id="3" creationId="{4B53473F-63DE-44EB-BD12-66BFE11745E2}"/>
          </ac:spMkLst>
        </pc:spChg>
        <pc:spChg chg="add mod">
          <ac:chgData name="Martin Lafleur" userId="6439c699-b3f0-4787-b7d6-e06c632af44e" providerId="ADAL" clId="{61420256-9E05-461B-A195-3AAA1898174C}" dt="2023-02-22T17:01:17.394" v="1699" actId="478"/>
          <ac:spMkLst>
            <pc:docMk/>
            <pc:sldMk cId="1523045333" sldId="4249"/>
            <ac:spMk id="6" creationId="{28720156-D6F9-1119-E612-77CF4406609E}"/>
          </ac:spMkLst>
        </pc:spChg>
        <pc:picChg chg="add mod modCrop">
          <ac:chgData name="Martin Lafleur" userId="6439c699-b3f0-4787-b7d6-e06c632af44e" providerId="ADAL" clId="{61420256-9E05-461B-A195-3AAA1898174C}" dt="2023-02-22T17:01:51.846" v="1707" actId="1076"/>
          <ac:picMkLst>
            <pc:docMk/>
            <pc:sldMk cId="1523045333" sldId="4249"/>
            <ac:picMk id="8" creationId="{399206DC-1C66-BA7C-7706-F07916724D64}"/>
          </ac:picMkLst>
        </pc:picChg>
        <pc:cxnChg chg="add mod modVis">
          <ac:chgData name="Martin Lafleur" userId="6439c699-b3f0-4787-b7d6-e06c632af44e" providerId="ADAL" clId="{61420256-9E05-461B-A195-3AAA1898174C}" dt="2023-02-22T19:50:16.937" v="3244"/>
          <ac:cxnSpMkLst>
            <pc:docMk/>
            <pc:sldMk cId="1523045333" sldId="4249"/>
            <ac:cxnSpMk id="9" creationId="{17176291-7249-77CB-5F20-894BF53AAB85}"/>
          </ac:cxnSpMkLst>
        </pc:cxnChg>
      </pc:sldChg>
      <pc:sldChg chg="addSp delSp modSp new mod">
        <pc:chgData name="Martin Lafleur" userId="6439c699-b3f0-4787-b7d6-e06c632af44e" providerId="ADAL" clId="{61420256-9E05-461B-A195-3AAA1898174C}" dt="2023-02-23T15:02:05.015" v="3636" actId="1076"/>
        <pc:sldMkLst>
          <pc:docMk/>
          <pc:sldMk cId="3145023700" sldId="4250"/>
        </pc:sldMkLst>
        <pc:spChg chg="mod">
          <ac:chgData name="Martin Lafleur" userId="6439c699-b3f0-4787-b7d6-e06c632af44e" providerId="ADAL" clId="{61420256-9E05-461B-A195-3AAA1898174C}" dt="2023-02-22T19:36:52.762" v="2963"/>
          <ac:spMkLst>
            <pc:docMk/>
            <pc:sldMk cId="3145023700" sldId="4250"/>
            <ac:spMk id="2" creationId="{24BFA075-4A9E-B5D9-1572-9A3D7FCF1FEF}"/>
          </ac:spMkLst>
        </pc:spChg>
        <pc:spChg chg="del">
          <ac:chgData name="Martin Lafleur" userId="6439c699-b3f0-4787-b7d6-e06c632af44e" providerId="ADAL" clId="{61420256-9E05-461B-A195-3AAA1898174C}" dt="2023-02-22T17:04:38.971" v="1718" actId="478"/>
          <ac:spMkLst>
            <pc:docMk/>
            <pc:sldMk cId="3145023700" sldId="4250"/>
            <ac:spMk id="3" creationId="{E9B8F553-FC40-6471-A32F-AEA8E990A0A0}"/>
          </ac:spMkLst>
        </pc:spChg>
        <pc:spChg chg="add mod ord">
          <ac:chgData name="Martin Lafleur" userId="6439c699-b3f0-4787-b7d6-e06c632af44e" providerId="ADAL" clId="{61420256-9E05-461B-A195-3AAA1898174C}" dt="2023-02-22T19:37:09.024" v="2973" actId="1035"/>
          <ac:spMkLst>
            <pc:docMk/>
            <pc:sldMk cId="3145023700" sldId="4250"/>
            <ac:spMk id="6" creationId="{ED91C3AA-41EA-219F-D40B-0A585E731F5C}"/>
          </ac:spMkLst>
        </pc:spChg>
        <pc:spChg chg="add mod">
          <ac:chgData name="Martin Lafleur" userId="6439c699-b3f0-4787-b7d6-e06c632af44e" providerId="ADAL" clId="{61420256-9E05-461B-A195-3AAA1898174C}" dt="2023-02-22T19:37:09.024" v="2973" actId="1035"/>
          <ac:spMkLst>
            <pc:docMk/>
            <pc:sldMk cId="3145023700" sldId="4250"/>
            <ac:spMk id="8" creationId="{20FE080E-771B-02A6-703E-4BA35A177E0B}"/>
          </ac:spMkLst>
        </pc:spChg>
        <pc:picChg chg="add mod">
          <ac:chgData name="Martin Lafleur" userId="6439c699-b3f0-4787-b7d6-e06c632af44e" providerId="ADAL" clId="{61420256-9E05-461B-A195-3AAA1898174C}" dt="2023-02-23T15:02:05.015" v="3636" actId="1076"/>
          <ac:picMkLst>
            <pc:docMk/>
            <pc:sldMk cId="3145023700" sldId="4250"/>
            <ac:picMk id="3" creationId="{D90F9F40-D236-55C9-EAF4-BE090024430A}"/>
          </ac:picMkLst>
        </pc:picChg>
        <pc:picChg chg="add mod">
          <ac:chgData name="Martin Lafleur" userId="6439c699-b3f0-4787-b7d6-e06c632af44e" providerId="ADAL" clId="{61420256-9E05-461B-A195-3AAA1898174C}" dt="2023-02-22T17:06:39.613" v="1729" actId="1076"/>
          <ac:picMkLst>
            <pc:docMk/>
            <pc:sldMk cId="3145023700" sldId="4250"/>
            <ac:picMk id="5" creationId="{9F813474-C9EC-9655-8D86-75572CA0CA0F}"/>
          </ac:picMkLst>
        </pc:picChg>
        <pc:picChg chg="add mod modCrop">
          <ac:chgData name="Martin Lafleur" userId="6439c699-b3f0-4787-b7d6-e06c632af44e" providerId="ADAL" clId="{61420256-9E05-461B-A195-3AAA1898174C}" dt="2023-02-22T19:37:09.024" v="2973" actId="1035"/>
          <ac:picMkLst>
            <pc:docMk/>
            <pc:sldMk cId="3145023700" sldId="4250"/>
            <ac:picMk id="10" creationId="{652DA64C-E8C7-DD34-0D1D-BFFFEB3F665A}"/>
          </ac:picMkLst>
        </pc:picChg>
        <pc:picChg chg="add del mod">
          <ac:chgData name="Martin Lafleur" userId="6439c699-b3f0-4787-b7d6-e06c632af44e" providerId="ADAL" clId="{61420256-9E05-461B-A195-3AAA1898174C}" dt="2023-02-22T18:22:59.548" v="1917" actId="478"/>
          <ac:picMkLst>
            <pc:docMk/>
            <pc:sldMk cId="3145023700" sldId="4250"/>
            <ac:picMk id="3074" creationId="{DAB6A04F-84CE-144C-D14D-C9C4692E67AB}"/>
          </ac:picMkLst>
        </pc:picChg>
        <pc:picChg chg="add del">
          <ac:chgData name="Martin Lafleur" userId="6439c699-b3f0-4787-b7d6-e06c632af44e" providerId="ADAL" clId="{61420256-9E05-461B-A195-3AAA1898174C}" dt="2023-02-22T17:06:04.195" v="1723"/>
          <ac:picMkLst>
            <pc:docMk/>
            <pc:sldMk cId="3145023700" sldId="4250"/>
            <ac:picMk id="3076" creationId="{FFF54999-BF81-2225-CAC1-5A63F9E87E9D}"/>
          </ac:picMkLst>
        </pc:picChg>
        <pc:picChg chg="add mod">
          <ac:chgData name="Martin Lafleur" userId="6439c699-b3f0-4787-b7d6-e06c632af44e" providerId="ADAL" clId="{61420256-9E05-461B-A195-3AAA1898174C}" dt="2023-02-23T15:01:56.968" v="3634" actId="14100"/>
          <ac:picMkLst>
            <pc:docMk/>
            <pc:sldMk cId="3145023700" sldId="4250"/>
            <ac:picMk id="3078" creationId="{69952810-F599-CE9A-97AB-453DE810AC38}"/>
          </ac:picMkLst>
        </pc:picChg>
        <pc:picChg chg="add mod">
          <ac:chgData name="Martin Lafleur" userId="6439c699-b3f0-4787-b7d6-e06c632af44e" providerId="ADAL" clId="{61420256-9E05-461B-A195-3AAA1898174C}" dt="2023-02-23T15:02:00.411" v="3635" actId="1076"/>
          <ac:picMkLst>
            <pc:docMk/>
            <pc:sldMk cId="3145023700" sldId="4250"/>
            <ac:picMk id="3080" creationId="{DC397AC2-3C02-B9E4-0336-871EED1853E5}"/>
          </ac:picMkLst>
        </pc:picChg>
        <pc:cxnChg chg="add mod modVis">
          <ac:chgData name="Martin Lafleur" userId="6439c699-b3f0-4787-b7d6-e06c632af44e" providerId="ADAL" clId="{61420256-9E05-461B-A195-3AAA1898174C}" dt="2023-02-22T19:50:16.970" v="3301"/>
          <ac:cxnSpMkLst>
            <pc:docMk/>
            <pc:sldMk cId="3145023700" sldId="4250"/>
            <ac:cxnSpMk id="11" creationId="{C25B758A-7E4F-0958-8B08-F8B918B71F42}"/>
          </ac:cxnSpMkLst>
        </pc:cxnChg>
      </pc:sldChg>
      <pc:sldChg chg="addSp delSp modSp new mod">
        <pc:chgData name="Martin Lafleur" userId="6439c699-b3f0-4787-b7d6-e06c632af44e" providerId="ADAL" clId="{61420256-9E05-461B-A195-3AAA1898174C}" dt="2023-02-22T19:50:16.947" v="3263"/>
        <pc:sldMkLst>
          <pc:docMk/>
          <pc:sldMk cId="1283252186" sldId="4251"/>
        </pc:sldMkLst>
        <pc:spChg chg="mod">
          <ac:chgData name="Martin Lafleur" userId="6439c699-b3f0-4787-b7d6-e06c632af44e" providerId="ADAL" clId="{61420256-9E05-461B-A195-3AAA1898174C}" dt="2023-02-22T19:36:23.064" v="2961" actId="27636"/>
          <ac:spMkLst>
            <pc:docMk/>
            <pc:sldMk cId="1283252186" sldId="4251"/>
            <ac:spMk id="2" creationId="{DF1A9D82-FBCE-868E-29D8-F129C62A6656}"/>
          </ac:spMkLst>
        </pc:spChg>
        <pc:spChg chg="del">
          <ac:chgData name="Martin Lafleur" userId="6439c699-b3f0-4787-b7d6-e06c632af44e" providerId="ADAL" clId="{61420256-9E05-461B-A195-3AAA1898174C}" dt="2023-02-22T18:48:25.508" v="1937" actId="478"/>
          <ac:spMkLst>
            <pc:docMk/>
            <pc:sldMk cId="1283252186" sldId="4251"/>
            <ac:spMk id="3" creationId="{4565FB67-F746-5EBC-5A62-B32B325B9301}"/>
          </ac:spMkLst>
        </pc:spChg>
        <pc:picChg chg="add mod">
          <ac:chgData name="Martin Lafleur" userId="6439c699-b3f0-4787-b7d6-e06c632af44e" providerId="ADAL" clId="{61420256-9E05-461B-A195-3AAA1898174C}" dt="2023-02-22T18:50:20.687" v="2034" actId="14100"/>
          <ac:picMkLst>
            <pc:docMk/>
            <pc:sldMk cId="1283252186" sldId="4251"/>
            <ac:picMk id="6" creationId="{10DB71E4-28B2-1058-8D70-1CADF5505C05}"/>
          </ac:picMkLst>
        </pc:picChg>
        <pc:cxnChg chg="add mod modVis">
          <ac:chgData name="Martin Lafleur" userId="6439c699-b3f0-4787-b7d6-e06c632af44e" providerId="ADAL" clId="{61420256-9E05-461B-A195-3AAA1898174C}" dt="2023-02-22T19:50:16.947" v="3263"/>
          <ac:cxnSpMkLst>
            <pc:docMk/>
            <pc:sldMk cId="1283252186" sldId="4251"/>
            <ac:cxnSpMk id="7" creationId="{2C3FFFB4-69BB-1FD3-ABCE-938330FA30BF}"/>
          </ac:cxnSpMkLst>
        </pc:cxnChg>
      </pc:sldChg>
      <pc:sldChg chg="addSp delSp modSp new mod">
        <pc:chgData name="Martin Lafleur" userId="6439c699-b3f0-4787-b7d6-e06c632af44e" providerId="ADAL" clId="{61420256-9E05-461B-A195-3AAA1898174C}" dt="2023-02-22T19:50:16.956" v="3282"/>
        <pc:sldMkLst>
          <pc:docMk/>
          <pc:sldMk cId="1605963537" sldId="4252"/>
        </pc:sldMkLst>
        <pc:spChg chg="mod">
          <ac:chgData name="Martin Lafleur" userId="6439c699-b3f0-4787-b7d6-e06c632af44e" providerId="ADAL" clId="{61420256-9E05-461B-A195-3AAA1898174C}" dt="2023-02-22T19:36:42.777" v="2962"/>
          <ac:spMkLst>
            <pc:docMk/>
            <pc:sldMk cId="1605963537" sldId="4252"/>
            <ac:spMk id="2" creationId="{58830646-0048-123D-1A51-AC7BDF337640}"/>
          </ac:spMkLst>
        </pc:spChg>
        <pc:spChg chg="del">
          <ac:chgData name="Martin Lafleur" userId="6439c699-b3f0-4787-b7d6-e06c632af44e" providerId="ADAL" clId="{61420256-9E05-461B-A195-3AAA1898174C}" dt="2023-02-22T18:55:47.255" v="2074" actId="478"/>
          <ac:spMkLst>
            <pc:docMk/>
            <pc:sldMk cId="1605963537" sldId="4252"/>
            <ac:spMk id="3" creationId="{B9C1728E-B708-13AF-738C-5E8C1F0E5ED0}"/>
          </ac:spMkLst>
        </pc:spChg>
        <pc:picChg chg="add mod modCrop">
          <ac:chgData name="Martin Lafleur" userId="6439c699-b3f0-4787-b7d6-e06c632af44e" providerId="ADAL" clId="{61420256-9E05-461B-A195-3AAA1898174C}" dt="2023-02-22T18:56:42.925" v="2086" actId="208"/>
          <ac:picMkLst>
            <pc:docMk/>
            <pc:sldMk cId="1605963537" sldId="4252"/>
            <ac:picMk id="6" creationId="{BB036E1A-B872-E0C3-03A3-D796FCAB5C88}"/>
          </ac:picMkLst>
        </pc:picChg>
        <pc:cxnChg chg="add mod modVis">
          <ac:chgData name="Martin Lafleur" userId="6439c699-b3f0-4787-b7d6-e06c632af44e" providerId="ADAL" clId="{61420256-9E05-461B-A195-3AAA1898174C}" dt="2023-02-22T19:50:16.956" v="3282"/>
          <ac:cxnSpMkLst>
            <pc:docMk/>
            <pc:sldMk cId="1605963537" sldId="4252"/>
            <ac:cxnSpMk id="7" creationId="{870CCCFE-0AC2-6B11-FF33-3A963159E590}"/>
          </ac:cxnSpMkLst>
        </pc:cxnChg>
      </pc:sldChg>
      <pc:sldChg chg="new del">
        <pc:chgData name="Martin Lafleur" userId="6439c699-b3f0-4787-b7d6-e06c632af44e" providerId="ADAL" clId="{61420256-9E05-461B-A195-3AAA1898174C}" dt="2023-02-22T19:30:55.781" v="2898" actId="47"/>
        <pc:sldMkLst>
          <pc:docMk/>
          <pc:sldMk cId="4209492311" sldId="4253"/>
        </pc:sldMkLst>
      </pc:sldChg>
      <pc:sldMasterChg chg="modSp mod modSldLayout">
        <pc:chgData name="Martin Lafleur" userId="6439c699-b3f0-4787-b7d6-e06c632af44e" providerId="ADAL" clId="{61420256-9E05-461B-A195-3AAA1898174C}" dt="2023-02-22T15:22:21.450" v="997" actId="20577"/>
        <pc:sldMasterMkLst>
          <pc:docMk/>
          <pc:sldMasterMk cId="0" sldId="2147483648"/>
        </pc:sldMasterMkLst>
        <pc:spChg chg="mod">
          <ac:chgData name="Martin Lafleur" userId="6439c699-b3f0-4787-b7d6-e06c632af44e" providerId="ADAL" clId="{61420256-9E05-461B-A195-3AAA1898174C}" dt="2023-02-22T15:20:47.551" v="995" actId="20577"/>
          <ac:spMkLst>
            <pc:docMk/>
            <pc:sldMasterMk cId="0" sldId="2147483648"/>
            <ac:spMk id="9" creationId="{1E3E34D2-299E-43A6-868E-DACD45FF3A73}"/>
          </ac:spMkLst>
        </pc:spChg>
        <pc:sldLayoutChg chg="modSp">
          <pc:chgData name="Martin Lafleur" userId="6439c699-b3f0-4787-b7d6-e06c632af44e" providerId="ADAL" clId="{61420256-9E05-461B-A195-3AAA1898174C}" dt="2023-02-22T15:20:10.689" v="971" actId="735"/>
          <pc:sldLayoutMkLst>
            <pc:docMk/>
            <pc:sldMasterMk cId="0" sldId="2147483648"/>
            <pc:sldLayoutMk cId="0" sldId="2147483650"/>
          </pc:sldLayoutMkLst>
        </pc:sldLayoutChg>
        <pc:sldLayoutChg chg="modSp">
          <pc:chgData name="Martin Lafleur" userId="6439c699-b3f0-4787-b7d6-e06c632af44e" providerId="ADAL" clId="{61420256-9E05-461B-A195-3AAA1898174C}" dt="2023-02-22T15:20:18.410" v="972" actId="735"/>
          <pc:sldLayoutMkLst>
            <pc:docMk/>
            <pc:sldMasterMk cId="0" sldId="2147483648"/>
            <pc:sldLayoutMk cId="0" sldId="2147483653"/>
          </pc:sldLayoutMkLst>
        </pc:sldLayoutChg>
        <pc:sldLayoutChg chg="modSp">
          <pc:chgData name="Martin Lafleur" userId="6439c699-b3f0-4787-b7d6-e06c632af44e" providerId="ADAL" clId="{61420256-9E05-461B-A195-3AAA1898174C}" dt="2023-02-22T15:20:10.402" v="969" actId="735"/>
          <pc:sldLayoutMkLst>
            <pc:docMk/>
            <pc:sldMasterMk cId="0" sldId="2147483648"/>
            <pc:sldLayoutMk cId="3932817486" sldId="2147483656"/>
          </pc:sldLayoutMkLst>
        </pc:sldLayoutChg>
        <pc:sldLayoutChg chg="modSp">
          <pc:chgData name="Martin Lafleur" userId="6439c699-b3f0-4787-b7d6-e06c632af44e" providerId="ADAL" clId="{61420256-9E05-461B-A195-3AAA1898174C}" dt="2023-02-22T15:20:18.451" v="973" actId="735"/>
          <pc:sldLayoutMkLst>
            <pc:docMk/>
            <pc:sldMasterMk cId="0" sldId="2147483648"/>
            <pc:sldLayoutMk cId="4192607374" sldId="2147483657"/>
          </pc:sldLayoutMkLst>
        </pc:sldLayoutChg>
        <pc:sldLayoutChg chg="modSp">
          <pc:chgData name="Martin Lafleur" userId="6439c699-b3f0-4787-b7d6-e06c632af44e" providerId="ADAL" clId="{61420256-9E05-461B-A195-3AAA1898174C}" dt="2023-02-22T15:20:10.505" v="970" actId="735"/>
          <pc:sldLayoutMkLst>
            <pc:docMk/>
            <pc:sldMasterMk cId="0" sldId="2147483648"/>
            <pc:sldLayoutMk cId="4042563301" sldId="2147483658"/>
          </pc:sldLayoutMkLst>
        </pc:sldLayoutChg>
        <pc:sldLayoutChg chg="modSp mod">
          <pc:chgData name="Martin Lafleur" userId="6439c699-b3f0-4787-b7d6-e06c632af44e" providerId="ADAL" clId="{61420256-9E05-461B-A195-3AAA1898174C}" dt="2023-02-22T15:22:21.450" v="997" actId="20577"/>
          <pc:sldLayoutMkLst>
            <pc:docMk/>
            <pc:sldMasterMk cId="0" sldId="2147483648"/>
            <pc:sldLayoutMk cId="1552253488" sldId="2147483659"/>
          </pc:sldLayoutMkLst>
          <pc:spChg chg="mod">
            <ac:chgData name="Martin Lafleur" userId="6439c699-b3f0-4787-b7d6-e06c632af44e" providerId="ADAL" clId="{61420256-9E05-461B-A195-3AAA1898174C}" dt="2023-02-22T15:22:21.450" v="997" actId="20577"/>
            <ac:spMkLst>
              <pc:docMk/>
              <pc:sldMasterMk cId="0" sldId="2147483648"/>
              <pc:sldLayoutMk cId="1552253488" sldId="2147483659"/>
              <ac:spMk id="4" creationId="{1C2B9C13-7900-47A9-8CA5-08D3390B486C}"/>
            </ac:spMkLst>
          </pc:spChg>
          <pc:spChg chg="mod">
            <ac:chgData name="Martin Lafleur" userId="6439c699-b3f0-4787-b7d6-e06c632af44e" providerId="ADAL" clId="{61420256-9E05-461B-A195-3AAA1898174C}" dt="2023-02-22T15:22:15.159" v="996" actId="20577"/>
            <ac:spMkLst>
              <pc:docMk/>
              <pc:sldMasterMk cId="0" sldId="2147483648"/>
              <pc:sldLayoutMk cId="1552253488" sldId="2147483659"/>
              <ac:spMk id="5" creationId="{68E46D43-9AAE-4204-A016-12B68EB2B050}"/>
            </ac:spMkLst>
          </pc:spChg>
        </pc:sldLayoutChg>
      </pc:sldMasterChg>
    </pc:docChg>
  </pc:docChgLst>
  <pc:docChgLst>
    <pc:chgData name="Vanessa Latulippe" userId="f12cabb7-e80b-440e-a133-cef13d8d957a" providerId="ADAL" clId="{811A267B-8BC0-4B68-B417-1438163C3093}"/>
    <pc:docChg chg="undo custSel modSld sldOrd">
      <pc:chgData name="Vanessa Latulippe" userId="f12cabb7-e80b-440e-a133-cef13d8d957a" providerId="ADAL" clId="{811A267B-8BC0-4B68-B417-1438163C3093}" dt="2023-02-22T14:26:42.272" v="5" actId="20578"/>
      <pc:docMkLst>
        <pc:docMk/>
      </pc:docMkLst>
      <pc:sldChg chg="modSp mod">
        <pc:chgData name="Vanessa Latulippe" userId="f12cabb7-e80b-440e-a133-cef13d8d957a" providerId="ADAL" clId="{811A267B-8BC0-4B68-B417-1438163C3093}" dt="2023-02-22T14:25:03.580" v="1" actId="27636"/>
        <pc:sldMkLst>
          <pc:docMk/>
          <pc:sldMk cId="3046950090" sldId="273"/>
        </pc:sldMkLst>
        <pc:spChg chg="mod">
          <ac:chgData name="Vanessa Latulippe" userId="f12cabb7-e80b-440e-a133-cef13d8d957a" providerId="ADAL" clId="{811A267B-8BC0-4B68-B417-1438163C3093}" dt="2023-02-22T14:25:03.580" v="1" actId="27636"/>
          <ac:spMkLst>
            <pc:docMk/>
            <pc:sldMk cId="3046950090" sldId="273"/>
            <ac:spMk id="2" creationId="{7AEF7D5A-77F4-44BF-90DC-9CFC406FA019}"/>
          </ac:spMkLst>
        </pc:spChg>
      </pc:sldChg>
      <pc:sldChg chg="modSp mod ord">
        <pc:chgData name="Vanessa Latulippe" userId="f12cabb7-e80b-440e-a133-cef13d8d957a" providerId="ADAL" clId="{811A267B-8BC0-4B68-B417-1438163C3093}" dt="2023-02-22T14:26:42.272" v="5" actId="20578"/>
        <pc:sldMkLst>
          <pc:docMk/>
          <pc:sldMk cId="214623859" sldId="275"/>
        </pc:sldMkLst>
        <pc:spChg chg="mod">
          <ac:chgData name="Vanessa Latulippe" userId="f12cabb7-e80b-440e-a133-cef13d8d957a" providerId="ADAL" clId="{811A267B-8BC0-4B68-B417-1438163C3093}" dt="2023-02-22T14:25:03.580" v="2" actId="27636"/>
          <ac:spMkLst>
            <pc:docMk/>
            <pc:sldMk cId="214623859" sldId="275"/>
            <ac:spMk id="2" creationId="{00000000-0000-0000-0000-000000000000}"/>
          </ac:spMkLst>
        </pc:spChg>
      </pc:sldChg>
      <pc:sldChg chg="modSp mod">
        <pc:chgData name="Vanessa Latulippe" userId="f12cabb7-e80b-440e-a133-cef13d8d957a" providerId="ADAL" clId="{811A267B-8BC0-4B68-B417-1438163C3093}" dt="2023-02-22T14:25:03.542" v="0" actId="27636"/>
        <pc:sldMkLst>
          <pc:docMk/>
          <pc:sldMk cId="3012859461" sldId="572"/>
        </pc:sldMkLst>
        <pc:spChg chg="mod">
          <ac:chgData name="Vanessa Latulippe" userId="f12cabb7-e80b-440e-a133-cef13d8d957a" providerId="ADAL" clId="{811A267B-8BC0-4B68-B417-1438163C3093}" dt="2023-02-22T14:25:03.542" v="0" actId="27636"/>
          <ac:spMkLst>
            <pc:docMk/>
            <pc:sldMk cId="3012859461" sldId="572"/>
            <ac:spMk id="2" creationId="{05B2044E-6ACB-440F-B83E-87A1202CEA09}"/>
          </ac:spMkLst>
        </pc:spChg>
      </pc:sldChg>
    </pc:docChg>
  </pc:docChgLst>
  <pc:docChgLst>
    <pc:chgData name="Pauline Malle" userId="36a262b6-012d-4a73-a4b4-22c53e90df34" providerId="ADAL" clId="{9EF0451E-23B3-4C74-9BFC-CC469A94E1D0}"/>
    <pc:docChg chg="custSel delSld modSld modMainMaster">
      <pc:chgData name="Pauline Malle" userId="36a262b6-012d-4a73-a4b4-22c53e90df34" providerId="ADAL" clId="{9EF0451E-23B3-4C74-9BFC-CC469A94E1D0}" dt="2022-04-20T20:21:43.418" v="53" actId="47"/>
      <pc:docMkLst>
        <pc:docMk/>
      </pc:docMkLst>
      <pc:sldChg chg="delSp del mod">
        <pc:chgData name="Pauline Malle" userId="36a262b6-012d-4a73-a4b4-22c53e90df34" providerId="ADAL" clId="{9EF0451E-23B3-4C74-9BFC-CC469A94E1D0}" dt="2022-04-20T20:21:43.418" v="53" actId="47"/>
        <pc:sldMkLst>
          <pc:docMk/>
          <pc:sldMk cId="0" sldId="256"/>
        </pc:sldMkLst>
        <pc:picChg chg="del">
          <ac:chgData name="Pauline Malle" userId="36a262b6-012d-4a73-a4b4-22c53e90df34" providerId="ADAL" clId="{9EF0451E-23B3-4C74-9BFC-CC469A94E1D0}" dt="2022-04-20T20:21:39.014" v="52" actId="478"/>
          <ac:picMkLst>
            <pc:docMk/>
            <pc:sldMk cId="0" sldId="256"/>
            <ac:picMk id="4" creationId="{ECA98AB6-9F98-41E1-AAAB-B83EB36F48EA}"/>
          </ac:picMkLst>
        </pc:picChg>
      </pc:sldChg>
      <pc:sldMasterChg chg="modSp mod delSldLayout">
        <pc:chgData name="Pauline Malle" userId="36a262b6-012d-4a73-a4b4-22c53e90df34" providerId="ADAL" clId="{9EF0451E-23B3-4C74-9BFC-CC469A94E1D0}" dt="2022-04-20T20:21:43.418" v="53" actId="47"/>
        <pc:sldMasterMkLst>
          <pc:docMk/>
          <pc:sldMasterMk cId="0" sldId="2147483648"/>
        </pc:sldMasterMkLst>
        <pc:spChg chg="mod">
          <ac:chgData name="Pauline Malle" userId="36a262b6-012d-4a73-a4b4-22c53e90df34" providerId="ADAL" clId="{9EF0451E-23B3-4C74-9BFC-CC469A94E1D0}" dt="2022-04-20T20:21:15.878" v="51" actId="20577"/>
          <ac:spMkLst>
            <pc:docMk/>
            <pc:sldMasterMk cId="0" sldId="2147483648"/>
            <ac:spMk id="9" creationId="{1E3E34D2-299E-43A6-868E-DACD45FF3A73}"/>
          </ac:spMkLst>
        </pc:spChg>
        <pc:sldLayoutChg chg="del">
          <pc:chgData name="Pauline Malle" userId="36a262b6-012d-4a73-a4b4-22c53e90df34" providerId="ADAL" clId="{9EF0451E-23B3-4C74-9BFC-CC469A94E1D0}" dt="2022-04-20T20:21:43.418" v="53" actId="47"/>
          <pc:sldLayoutMkLst>
            <pc:docMk/>
            <pc:sldMasterMk cId="0" sldId="2147483648"/>
            <pc:sldLayoutMk cId="0" sldId="2147483655"/>
          </pc:sldLayoutMkLst>
        </pc:sldLayoutChg>
      </pc:sldMasterChg>
    </pc:docChg>
  </pc:docChgLst>
  <pc:docChgLst>
    <pc:chgData name="Martin Lafleur" userId="6439c699-b3f0-4787-b7d6-e06c632af44e" providerId="ADAL" clId="{E1CA8B2C-6D5B-4293-BFA5-D4D0406D5C18}"/>
    <pc:docChg chg="custSel modMainMaster">
      <pc:chgData name="Martin Lafleur" userId="6439c699-b3f0-4787-b7d6-e06c632af44e" providerId="ADAL" clId="{E1CA8B2C-6D5B-4293-BFA5-D4D0406D5C18}" dt="2022-02-07T22:59:30.287" v="19" actId="20577"/>
      <pc:docMkLst>
        <pc:docMk/>
      </pc:docMkLst>
      <pc:sldMasterChg chg="modSp mod">
        <pc:chgData name="Martin Lafleur" userId="6439c699-b3f0-4787-b7d6-e06c632af44e" providerId="ADAL" clId="{E1CA8B2C-6D5B-4293-BFA5-D4D0406D5C18}" dt="2022-02-07T22:59:30.287" v="19" actId="20577"/>
        <pc:sldMasterMkLst>
          <pc:docMk/>
          <pc:sldMasterMk cId="0" sldId="2147483648"/>
        </pc:sldMasterMkLst>
        <pc:spChg chg="mod">
          <ac:chgData name="Martin Lafleur" userId="6439c699-b3f0-4787-b7d6-e06c632af44e" providerId="ADAL" clId="{E1CA8B2C-6D5B-4293-BFA5-D4D0406D5C18}" dt="2022-02-07T22:59:30.287" v="19" actId="20577"/>
          <ac:spMkLst>
            <pc:docMk/>
            <pc:sldMasterMk cId="0" sldId="2147483648"/>
            <ac:spMk id="9" creationId="{1E3E34D2-299E-43A6-868E-DACD45FF3A73}"/>
          </ac:spMkLst>
        </pc:spChg>
      </pc:sldMasterChg>
    </pc:docChg>
  </pc:docChgLst>
  <pc:docChgLst>
    <pc:chgData name="Pauline Malle" userId="36a262b6-012d-4a73-a4b4-22c53e90df34" providerId="ADAL" clId="{05CA18BC-E6F5-4D60-AD18-4D98E890C39B}"/>
    <pc:docChg chg="custSel modSld modMainMaster">
      <pc:chgData name="Pauline Malle" userId="36a262b6-012d-4a73-a4b4-22c53e90df34" providerId="ADAL" clId="{05CA18BC-E6F5-4D60-AD18-4D98E890C39B}" dt="2022-04-01T15:16:49.270" v="59" actId="20577"/>
      <pc:docMkLst>
        <pc:docMk/>
      </pc:docMkLst>
      <pc:sldChg chg="addSp delSp modSp mod">
        <pc:chgData name="Pauline Malle" userId="36a262b6-012d-4a73-a4b4-22c53e90df34" providerId="ADAL" clId="{05CA18BC-E6F5-4D60-AD18-4D98E890C39B}" dt="2022-04-01T15:16:03.164" v="5" actId="732"/>
        <pc:sldMkLst>
          <pc:docMk/>
          <pc:sldMk cId="0" sldId="256"/>
        </pc:sldMkLst>
        <pc:picChg chg="del">
          <ac:chgData name="Pauline Malle" userId="36a262b6-012d-4a73-a4b4-22c53e90df34" providerId="ADAL" clId="{05CA18BC-E6F5-4D60-AD18-4D98E890C39B}" dt="2022-04-01T15:15:44.837" v="1" actId="478"/>
          <ac:picMkLst>
            <pc:docMk/>
            <pc:sldMk cId="0" sldId="256"/>
            <ac:picMk id="2" creationId="{86D7B7D5-A8B3-4C49-9CD4-9050E508C34E}"/>
          </ac:picMkLst>
        </pc:picChg>
        <pc:picChg chg="add mod modCrop">
          <ac:chgData name="Pauline Malle" userId="36a262b6-012d-4a73-a4b4-22c53e90df34" providerId="ADAL" clId="{05CA18BC-E6F5-4D60-AD18-4D98E890C39B}" dt="2022-04-01T15:16:03.164" v="5" actId="732"/>
          <ac:picMkLst>
            <pc:docMk/>
            <pc:sldMk cId="0" sldId="256"/>
            <ac:picMk id="4" creationId="{ECA98AB6-9F98-41E1-AAAB-B83EB36F48EA}"/>
          </ac:picMkLst>
        </pc:picChg>
      </pc:sldChg>
      <pc:sldMasterChg chg="modSp mod">
        <pc:chgData name="Pauline Malle" userId="36a262b6-012d-4a73-a4b4-22c53e90df34" providerId="ADAL" clId="{05CA18BC-E6F5-4D60-AD18-4D98E890C39B}" dt="2022-04-01T15:16:49.270" v="59" actId="20577"/>
        <pc:sldMasterMkLst>
          <pc:docMk/>
          <pc:sldMasterMk cId="0" sldId="2147483648"/>
        </pc:sldMasterMkLst>
        <pc:spChg chg="mod">
          <ac:chgData name="Pauline Malle" userId="36a262b6-012d-4a73-a4b4-22c53e90df34" providerId="ADAL" clId="{05CA18BC-E6F5-4D60-AD18-4D98E890C39B}" dt="2022-04-01T15:16:49.270" v="59" actId="20577"/>
          <ac:spMkLst>
            <pc:docMk/>
            <pc:sldMasterMk cId="0" sldId="2147483648"/>
            <ac:spMk id="9" creationId="{1E3E34D2-299E-43A6-868E-DACD45FF3A73}"/>
          </ac:spMkLst>
        </pc:spChg>
      </pc:sldMasterChg>
    </pc:docChg>
  </pc:docChgLst>
  <pc:docChgLst>
    <pc:chgData name="Pauline Malle" userId="36a262b6-012d-4a73-a4b4-22c53e90df34" providerId="ADAL" clId="{63D34C3B-20B5-42E9-836D-B9EDE04D107A}"/>
    <pc:docChg chg="modMainMaster">
      <pc:chgData name="Pauline Malle" userId="36a262b6-012d-4a73-a4b4-22c53e90df34" providerId="ADAL" clId="{63D34C3B-20B5-42E9-836D-B9EDE04D107A}" dt="2022-09-07T20:57:33.008" v="36" actId="20577"/>
      <pc:docMkLst>
        <pc:docMk/>
      </pc:docMkLst>
      <pc:sldMasterChg chg="modSp mod">
        <pc:chgData name="Pauline Malle" userId="36a262b6-012d-4a73-a4b4-22c53e90df34" providerId="ADAL" clId="{63D34C3B-20B5-42E9-836D-B9EDE04D107A}" dt="2022-09-07T20:57:33.008" v="36" actId="20577"/>
        <pc:sldMasterMkLst>
          <pc:docMk/>
          <pc:sldMasterMk cId="0" sldId="2147483648"/>
        </pc:sldMasterMkLst>
        <pc:spChg chg="mod">
          <ac:chgData name="Pauline Malle" userId="36a262b6-012d-4a73-a4b4-22c53e90df34" providerId="ADAL" clId="{63D34C3B-20B5-42E9-836D-B9EDE04D107A}" dt="2022-09-07T20:57:33.008" v="36" actId="20577"/>
          <ac:spMkLst>
            <pc:docMk/>
            <pc:sldMasterMk cId="0" sldId="2147483648"/>
            <ac:spMk id="9" creationId="{1E3E34D2-299E-43A6-868E-DACD45FF3A73}"/>
          </ac:spMkLst>
        </pc:spChg>
      </pc:sldMasterChg>
    </pc:docChg>
  </pc:docChgLst>
  <pc:docChgLst>
    <pc:chgData name="Pauline Malle" userId="36a262b6-012d-4a73-a4b4-22c53e90df34" providerId="ADAL" clId="{E19F2FBC-0147-4D3E-808E-3D546B1C1C5A}"/>
    <pc:docChg chg="custSel addSld delSld modSld sldOrd">
      <pc:chgData name="Pauline Malle" userId="36a262b6-012d-4a73-a4b4-22c53e90df34" providerId="ADAL" clId="{E19F2FBC-0147-4D3E-808E-3D546B1C1C5A}" dt="2022-09-14T14:35:38.420" v="187" actId="1076"/>
      <pc:docMkLst>
        <pc:docMk/>
      </pc:docMkLst>
      <pc:sldChg chg="del">
        <pc:chgData name="Pauline Malle" userId="36a262b6-012d-4a73-a4b4-22c53e90df34" providerId="ADAL" clId="{E19F2FBC-0147-4D3E-808E-3D546B1C1C5A}" dt="2022-09-14T13:18:16.196" v="17" actId="47"/>
        <pc:sldMkLst>
          <pc:docMk/>
          <pc:sldMk cId="3662077717" sldId="261"/>
        </pc:sldMkLst>
      </pc:sldChg>
      <pc:sldChg chg="del">
        <pc:chgData name="Pauline Malle" userId="36a262b6-012d-4a73-a4b4-22c53e90df34" providerId="ADAL" clId="{E19F2FBC-0147-4D3E-808E-3D546B1C1C5A}" dt="2022-09-14T13:18:17.403" v="18" actId="47"/>
        <pc:sldMkLst>
          <pc:docMk/>
          <pc:sldMk cId="982289197" sldId="262"/>
        </pc:sldMkLst>
      </pc:sldChg>
      <pc:sldChg chg="delSp modSp del mod">
        <pc:chgData name="Pauline Malle" userId="36a262b6-012d-4a73-a4b4-22c53e90df34" providerId="ADAL" clId="{E19F2FBC-0147-4D3E-808E-3D546B1C1C5A}" dt="2022-09-14T13:18:48.528" v="23" actId="47"/>
        <pc:sldMkLst>
          <pc:docMk/>
          <pc:sldMk cId="683451208" sldId="264"/>
        </pc:sldMkLst>
        <pc:picChg chg="del mod modCrop">
          <ac:chgData name="Pauline Malle" userId="36a262b6-012d-4a73-a4b4-22c53e90df34" providerId="ADAL" clId="{E19F2FBC-0147-4D3E-808E-3D546B1C1C5A}" dt="2022-09-14T13:18:45.782" v="22" actId="478"/>
          <ac:picMkLst>
            <pc:docMk/>
            <pc:sldMk cId="683451208" sldId="264"/>
            <ac:picMk id="9" creationId="{E3CAE695-B408-7ABB-6C30-6835118AF376}"/>
          </ac:picMkLst>
        </pc:picChg>
      </pc:sldChg>
      <pc:sldChg chg="modSp mod ord">
        <pc:chgData name="Pauline Malle" userId="36a262b6-012d-4a73-a4b4-22c53e90df34" providerId="ADAL" clId="{E19F2FBC-0147-4D3E-808E-3D546B1C1C5A}" dt="2022-09-14T13:23:33.422" v="177" actId="113"/>
        <pc:sldMkLst>
          <pc:docMk/>
          <pc:sldMk cId="646363723" sldId="265"/>
        </pc:sldMkLst>
        <pc:spChg chg="mod">
          <ac:chgData name="Pauline Malle" userId="36a262b6-012d-4a73-a4b4-22c53e90df34" providerId="ADAL" clId="{E19F2FBC-0147-4D3E-808E-3D546B1C1C5A}" dt="2022-09-14T13:21:55.877" v="96" actId="20577"/>
          <ac:spMkLst>
            <pc:docMk/>
            <pc:sldMk cId="646363723" sldId="265"/>
            <ac:spMk id="2" creationId="{7AEF7D5A-77F4-44BF-90DC-9CFC406FA019}"/>
          </ac:spMkLst>
        </pc:spChg>
        <pc:spChg chg="mod">
          <ac:chgData name="Pauline Malle" userId="36a262b6-012d-4a73-a4b4-22c53e90df34" providerId="ADAL" clId="{E19F2FBC-0147-4D3E-808E-3D546B1C1C5A}" dt="2022-09-14T13:23:33.422" v="177" actId="113"/>
          <ac:spMkLst>
            <pc:docMk/>
            <pc:sldMk cId="646363723" sldId="265"/>
            <ac:spMk id="3" creationId="{4B53473F-63DE-44EB-BD12-66BFE11745E2}"/>
          </ac:spMkLst>
        </pc:spChg>
      </pc:sldChg>
      <pc:sldChg chg="del">
        <pc:chgData name="Pauline Malle" userId="36a262b6-012d-4a73-a4b4-22c53e90df34" providerId="ADAL" clId="{E19F2FBC-0147-4D3E-808E-3D546B1C1C5A}" dt="2022-09-14T13:18:50.040" v="24" actId="47"/>
        <pc:sldMkLst>
          <pc:docMk/>
          <pc:sldMk cId="245358894" sldId="266"/>
        </pc:sldMkLst>
      </pc:sldChg>
      <pc:sldChg chg="add">
        <pc:chgData name="Pauline Malle" userId="36a262b6-012d-4a73-a4b4-22c53e90df34" providerId="ADAL" clId="{E19F2FBC-0147-4D3E-808E-3D546B1C1C5A}" dt="2022-09-14T13:15:50.449" v="0"/>
        <pc:sldMkLst>
          <pc:docMk/>
          <pc:sldMk cId="2279052253" sldId="267"/>
        </pc:sldMkLst>
      </pc:sldChg>
      <pc:sldChg chg="add">
        <pc:chgData name="Pauline Malle" userId="36a262b6-012d-4a73-a4b4-22c53e90df34" providerId="ADAL" clId="{E19F2FBC-0147-4D3E-808E-3D546B1C1C5A}" dt="2022-09-14T13:15:50.449" v="0"/>
        <pc:sldMkLst>
          <pc:docMk/>
          <pc:sldMk cId="2309953640" sldId="268"/>
        </pc:sldMkLst>
      </pc:sldChg>
      <pc:sldChg chg="modSp add mod">
        <pc:chgData name="Pauline Malle" userId="36a262b6-012d-4a73-a4b4-22c53e90df34" providerId="ADAL" clId="{E19F2FBC-0147-4D3E-808E-3D546B1C1C5A}" dt="2022-09-14T13:16:22.012" v="2" actId="1076"/>
        <pc:sldMkLst>
          <pc:docMk/>
          <pc:sldMk cId="3928114319" sldId="269"/>
        </pc:sldMkLst>
        <pc:picChg chg="mod">
          <ac:chgData name="Pauline Malle" userId="36a262b6-012d-4a73-a4b4-22c53e90df34" providerId="ADAL" clId="{E19F2FBC-0147-4D3E-808E-3D546B1C1C5A}" dt="2022-09-14T13:16:22.012" v="2" actId="1076"/>
          <ac:picMkLst>
            <pc:docMk/>
            <pc:sldMk cId="3928114319" sldId="269"/>
            <ac:picMk id="5" creationId="{00000000-0000-0000-0000-000000000000}"/>
          </ac:picMkLst>
        </pc:picChg>
      </pc:sldChg>
      <pc:sldChg chg="add">
        <pc:chgData name="Pauline Malle" userId="36a262b6-012d-4a73-a4b4-22c53e90df34" providerId="ADAL" clId="{E19F2FBC-0147-4D3E-808E-3D546B1C1C5A}" dt="2022-09-14T13:15:50.449" v="0"/>
        <pc:sldMkLst>
          <pc:docMk/>
          <pc:sldMk cId="3341313723" sldId="270"/>
        </pc:sldMkLst>
      </pc:sldChg>
      <pc:sldChg chg="modSp add mod">
        <pc:chgData name="Pauline Malle" userId="36a262b6-012d-4a73-a4b4-22c53e90df34" providerId="ADAL" clId="{E19F2FBC-0147-4D3E-808E-3D546B1C1C5A}" dt="2022-09-14T13:17:23.611" v="13" actId="14100"/>
        <pc:sldMkLst>
          <pc:docMk/>
          <pc:sldMk cId="1136197137" sldId="271"/>
        </pc:sldMkLst>
        <pc:spChg chg="mod">
          <ac:chgData name="Pauline Malle" userId="36a262b6-012d-4a73-a4b4-22c53e90df34" providerId="ADAL" clId="{E19F2FBC-0147-4D3E-808E-3D546B1C1C5A}" dt="2022-09-14T13:16:57.915" v="7" actId="1076"/>
          <ac:spMkLst>
            <pc:docMk/>
            <pc:sldMk cId="1136197137" sldId="271"/>
            <ac:spMk id="11" creationId="{00000000-0000-0000-0000-000000000000}"/>
          </ac:spMkLst>
        </pc:spChg>
        <pc:spChg chg="mod">
          <ac:chgData name="Pauline Malle" userId="36a262b6-012d-4a73-a4b4-22c53e90df34" providerId="ADAL" clId="{E19F2FBC-0147-4D3E-808E-3D546B1C1C5A}" dt="2022-09-14T13:16:54.955" v="6" actId="1076"/>
          <ac:spMkLst>
            <pc:docMk/>
            <pc:sldMk cId="1136197137" sldId="271"/>
            <ac:spMk id="12" creationId="{00000000-0000-0000-0000-000000000000}"/>
          </ac:spMkLst>
        </pc:spChg>
        <pc:spChg chg="mod">
          <ac:chgData name="Pauline Malle" userId="36a262b6-012d-4a73-a4b4-22c53e90df34" providerId="ADAL" clId="{E19F2FBC-0147-4D3E-808E-3D546B1C1C5A}" dt="2022-09-14T13:17:12.716" v="11" actId="20577"/>
          <ac:spMkLst>
            <pc:docMk/>
            <pc:sldMk cId="1136197137" sldId="271"/>
            <ac:spMk id="14" creationId="{00000000-0000-0000-0000-000000000000}"/>
          </ac:spMkLst>
        </pc:spChg>
        <pc:spChg chg="mod">
          <ac:chgData name="Pauline Malle" userId="36a262b6-012d-4a73-a4b4-22c53e90df34" providerId="ADAL" clId="{E19F2FBC-0147-4D3E-808E-3D546B1C1C5A}" dt="2022-09-14T13:17:23.611" v="13" actId="14100"/>
          <ac:spMkLst>
            <pc:docMk/>
            <pc:sldMk cId="1136197137" sldId="271"/>
            <ac:spMk id="15" creationId="{00000000-0000-0000-0000-000000000000}"/>
          </ac:spMkLst>
        </pc:spChg>
        <pc:picChg chg="mod">
          <ac:chgData name="Pauline Malle" userId="36a262b6-012d-4a73-a4b4-22c53e90df34" providerId="ADAL" clId="{E19F2FBC-0147-4D3E-808E-3D546B1C1C5A}" dt="2022-09-14T13:16:54.955" v="6" actId="1076"/>
          <ac:picMkLst>
            <pc:docMk/>
            <pc:sldMk cId="1136197137" sldId="271"/>
            <ac:picMk id="10" creationId="{00000000-0000-0000-0000-000000000000}"/>
          </ac:picMkLst>
        </pc:picChg>
        <pc:picChg chg="mod">
          <ac:chgData name="Pauline Malle" userId="36a262b6-012d-4a73-a4b4-22c53e90df34" providerId="ADAL" clId="{E19F2FBC-0147-4D3E-808E-3D546B1C1C5A}" dt="2022-09-14T13:17:01.611" v="8" actId="1076"/>
          <ac:picMkLst>
            <pc:docMk/>
            <pc:sldMk cId="1136197137" sldId="271"/>
            <ac:picMk id="13" creationId="{00000000-0000-0000-0000-000000000000}"/>
          </ac:picMkLst>
        </pc:picChg>
      </pc:sldChg>
      <pc:sldChg chg="add">
        <pc:chgData name="Pauline Malle" userId="36a262b6-012d-4a73-a4b4-22c53e90df34" providerId="ADAL" clId="{E19F2FBC-0147-4D3E-808E-3D546B1C1C5A}" dt="2022-09-14T13:15:50.449" v="0"/>
        <pc:sldMkLst>
          <pc:docMk/>
          <pc:sldMk cId="961549078" sldId="272"/>
        </pc:sldMkLst>
      </pc:sldChg>
      <pc:sldChg chg="modSp add mod">
        <pc:chgData name="Pauline Malle" userId="36a262b6-012d-4a73-a4b4-22c53e90df34" providerId="ADAL" clId="{E19F2FBC-0147-4D3E-808E-3D546B1C1C5A}" dt="2022-09-14T13:15:50.565" v="1" actId="27636"/>
        <pc:sldMkLst>
          <pc:docMk/>
          <pc:sldMk cId="3046950090" sldId="273"/>
        </pc:sldMkLst>
        <pc:spChg chg="mod">
          <ac:chgData name="Pauline Malle" userId="36a262b6-012d-4a73-a4b4-22c53e90df34" providerId="ADAL" clId="{E19F2FBC-0147-4D3E-808E-3D546B1C1C5A}" dt="2022-09-14T13:15:50.565" v="1" actId="27636"/>
          <ac:spMkLst>
            <pc:docMk/>
            <pc:sldMk cId="3046950090" sldId="273"/>
            <ac:spMk id="2" creationId="{7AEF7D5A-77F4-44BF-90DC-9CFC406FA019}"/>
          </ac:spMkLst>
        </pc:spChg>
      </pc:sldChg>
      <pc:sldChg chg="modSp add mod">
        <pc:chgData name="Pauline Malle" userId="36a262b6-012d-4a73-a4b4-22c53e90df34" providerId="ADAL" clId="{E19F2FBC-0147-4D3E-808E-3D546B1C1C5A}" dt="2022-09-14T13:17:55.483" v="14" actId="1076"/>
        <pc:sldMkLst>
          <pc:docMk/>
          <pc:sldMk cId="3962259769" sldId="274"/>
        </pc:sldMkLst>
        <pc:picChg chg="mod">
          <ac:chgData name="Pauline Malle" userId="36a262b6-012d-4a73-a4b4-22c53e90df34" providerId="ADAL" clId="{E19F2FBC-0147-4D3E-808E-3D546B1C1C5A}" dt="2022-09-14T13:17:55.483" v="14" actId="1076"/>
          <ac:picMkLst>
            <pc:docMk/>
            <pc:sldMk cId="3962259769" sldId="274"/>
            <ac:picMk id="5" creationId="{00000000-0000-0000-0000-000000000000}"/>
          </ac:picMkLst>
        </pc:picChg>
      </pc:sldChg>
      <pc:sldChg chg="modSp add mod">
        <pc:chgData name="Pauline Malle" userId="36a262b6-012d-4a73-a4b4-22c53e90df34" providerId="ADAL" clId="{E19F2FBC-0147-4D3E-808E-3D546B1C1C5A}" dt="2022-09-14T13:18:05.515" v="15" actId="1076"/>
        <pc:sldMkLst>
          <pc:docMk/>
          <pc:sldMk cId="214623859" sldId="275"/>
        </pc:sldMkLst>
        <pc:picChg chg="mod">
          <ac:chgData name="Pauline Malle" userId="36a262b6-012d-4a73-a4b4-22c53e90df34" providerId="ADAL" clId="{E19F2FBC-0147-4D3E-808E-3D546B1C1C5A}" dt="2022-09-14T13:18:05.515" v="15" actId="1076"/>
          <ac:picMkLst>
            <pc:docMk/>
            <pc:sldMk cId="214623859" sldId="275"/>
            <ac:picMk id="5" creationId="{00000000-0000-0000-0000-000000000000}"/>
          </ac:picMkLst>
        </pc:picChg>
      </pc:sldChg>
      <pc:sldChg chg="modSp add mod">
        <pc:chgData name="Pauline Malle" userId="36a262b6-012d-4a73-a4b4-22c53e90df34" providerId="ADAL" clId="{E19F2FBC-0147-4D3E-808E-3D546B1C1C5A}" dt="2022-09-14T13:18:13.515" v="16" actId="1076"/>
        <pc:sldMkLst>
          <pc:docMk/>
          <pc:sldMk cId="2147549466" sldId="276"/>
        </pc:sldMkLst>
        <pc:picChg chg="mod">
          <ac:chgData name="Pauline Malle" userId="36a262b6-012d-4a73-a4b4-22c53e90df34" providerId="ADAL" clId="{E19F2FBC-0147-4D3E-808E-3D546B1C1C5A}" dt="2022-09-14T13:18:13.515" v="16" actId="1076"/>
          <ac:picMkLst>
            <pc:docMk/>
            <pc:sldMk cId="2147549466" sldId="276"/>
            <ac:picMk id="5" creationId="{00000000-0000-0000-0000-000000000000}"/>
          </ac:picMkLst>
        </pc:picChg>
      </pc:sldChg>
      <pc:sldChg chg="modSp new mod">
        <pc:chgData name="Pauline Malle" userId="36a262b6-012d-4a73-a4b4-22c53e90df34" providerId="ADAL" clId="{E19F2FBC-0147-4D3E-808E-3D546B1C1C5A}" dt="2022-09-14T13:19:15.207" v="32" actId="20577"/>
        <pc:sldMkLst>
          <pc:docMk/>
          <pc:sldMk cId="2940445277" sldId="277"/>
        </pc:sldMkLst>
        <pc:spChg chg="mod">
          <ac:chgData name="Pauline Malle" userId="36a262b6-012d-4a73-a4b4-22c53e90df34" providerId="ADAL" clId="{E19F2FBC-0147-4D3E-808E-3D546B1C1C5A}" dt="2022-09-14T13:19:15.207" v="32" actId="20577"/>
          <ac:spMkLst>
            <pc:docMk/>
            <pc:sldMk cId="2940445277" sldId="277"/>
            <ac:spMk id="2" creationId="{7B469377-988A-341F-7217-A940154476D5}"/>
          </ac:spMkLst>
        </pc:spChg>
      </pc:sldChg>
      <pc:sldChg chg="addSp delSp modSp new mod">
        <pc:chgData name="Pauline Malle" userId="36a262b6-012d-4a73-a4b4-22c53e90df34" providerId="ADAL" clId="{E19F2FBC-0147-4D3E-808E-3D546B1C1C5A}" dt="2022-09-14T14:22:45.576" v="183" actId="1076"/>
        <pc:sldMkLst>
          <pc:docMk/>
          <pc:sldMk cId="3996531911" sldId="278"/>
        </pc:sldMkLst>
        <pc:spChg chg="mod">
          <ac:chgData name="Pauline Malle" userId="36a262b6-012d-4a73-a4b4-22c53e90df34" providerId="ADAL" clId="{E19F2FBC-0147-4D3E-808E-3D546B1C1C5A}" dt="2022-09-14T13:19:30.533" v="57" actId="20577"/>
          <ac:spMkLst>
            <pc:docMk/>
            <pc:sldMk cId="3996531911" sldId="278"/>
            <ac:spMk id="2" creationId="{B125F681-E55D-5580-8E1E-3DD1F0784990}"/>
          </ac:spMkLst>
        </pc:spChg>
        <pc:spChg chg="del">
          <ac:chgData name="Pauline Malle" userId="36a262b6-012d-4a73-a4b4-22c53e90df34" providerId="ADAL" clId="{E19F2FBC-0147-4D3E-808E-3D546B1C1C5A}" dt="2022-09-14T13:19:51.190" v="60" actId="478"/>
          <ac:spMkLst>
            <pc:docMk/>
            <pc:sldMk cId="3996531911" sldId="278"/>
            <ac:spMk id="3" creationId="{0223F01B-9006-FB6F-E4F9-30339B5E7D8B}"/>
          </ac:spMkLst>
        </pc:spChg>
        <pc:picChg chg="add mod">
          <ac:chgData name="Pauline Malle" userId="36a262b6-012d-4a73-a4b4-22c53e90df34" providerId="ADAL" clId="{E19F2FBC-0147-4D3E-808E-3D546B1C1C5A}" dt="2022-09-14T14:22:45.576" v="183" actId="1076"/>
          <ac:picMkLst>
            <pc:docMk/>
            <pc:sldMk cId="3996531911" sldId="278"/>
            <ac:picMk id="5" creationId="{1CCF85FD-2B17-F008-76C5-BCCC6B352318}"/>
          </ac:picMkLst>
        </pc:picChg>
        <pc:picChg chg="add del mod">
          <ac:chgData name="Pauline Malle" userId="36a262b6-012d-4a73-a4b4-22c53e90df34" providerId="ADAL" clId="{E19F2FBC-0147-4D3E-808E-3D546B1C1C5A}" dt="2022-09-14T14:22:35.083" v="178" actId="478"/>
          <ac:picMkLst>
            <pc:docMk/>
            <pc:sldMk cId="3996531911" sldId="278"/>
            <ac:picMk id="6" creationId="{59FE7064-A262-F7EA-9304-7E46BA95DDCC}"/>
          </ac:picMkLst>
        </pc:picChg>
      </pc:sldChg>
      <pc:sldChg chg="modSp new mod">
        <pc:chgData name="Pauline Malle" userId="36a262b6-012d-4a73-a4b4-22c53e90df34" providerId="ADAL" clId="{E19F2FBC-0147-4D3E-808E-3D546B1C1C5A}" dt="2022-09-14T13:21:43.559" v="82" actId="20577"/>
        <pc:sldMkLst>
          <pc:docMk/>
          <pc:sldMk cId="3891380336" sldId="279"/>
        </pc:sldMkLst>
        <pc:spChg chg="mod">
          <ac:chgData name="Pauline Malle" userId="36a262b6-012d-4a73-a4b4-22c53e90df34" providerId="ADAL" clId="{E19F2FBC-0147-4D3E-808E-3D546B1C1C5A}" dt="2022-09-14T13:21:43.559" v="82" actId="20577"/>
          <ac:spMkLst>
            <pc:docMk/>
            <pc:sldMk cId="3891380336" sldId="279"/>
            <ac:spMk id="2" creationId="{4507EB59-0A89-4721-BA38-E8AD7BBB1E95}"/>
          </ac:spMkLst>
        </pc:spChg>
      </pc:sldChg>
      <pc:sldChg chg="modSp add mod">
        <pc:chgData name="Pauline Malle" userId="36a262b6-012d-4a73-a4b4-22c53e90df34" providerId="ADAL" clId="{E19F2FBC-0147-4D3E-808E-3D546B1C1C5A}" dt="2022-09-14T14:35:38.420" v="187" actId="1076"/>
        <pc:sldMkLst>
          <pc:docMk/>
          <pc:sldMk cId="3683169862" sldId="280"/>
        </pc:sldMkLst>
        <pc:picChg chg="mod">
          <ac:chgData name="Pauline Malle" userId="36a262b6-012d-4a73-a4b4-22c53e90df34" providerId="ADAL" clId="{E19F2FBC-0147-4D3E-808E-3D546B1C1C5A}" dt="2022-09-14T14:35:38.420" v="187" actId="1076"/>
          <ac:picMkLst>
            <pc:docMk/>
            <pc:sldMk cId="3683169862" sldId="280"/>
            <ac:picMk id="5" creationId="{8F9D0188-6B7D-9F09-1CFA-3D9DFC78F98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spPr>
            <a:solidFill>
              <a:srgbClr val="3F3F3F"/>
            </a:solidFill>
            <a:ln>
              <a:solidFill>
                <a:schemeClr val="tx1"/>
              </a:solidFill>
            </a:ln>
          </c:spPr>
          <c:dPt>
            <c:idx val="0"/>
            <c:bubble3D val="0"/>
            <c:spPr>
              <a:solidFill>
                <a:srgbClr val="F15F22"/>
              </a:solidFill>
              <a:ln w="19050">
                <a:solidFill>
                  <a:schemeClr val="tx1"/>
                </a:solidFill>
              </a:ln>
              <a:effectLst/>
            </c:spPr>
            <c:extLst>
              <c:ext xmlns:c16="http://schemas.microsoft.com/office/drawing/2014/chart" uri="{C3380CC4-5D6E-409C-BE32-E72D297353CC}">
                <c16:uniqueId val="{00000001-0643-41F5-8E2D-1ACD3C8E01AB}"/>
              </c:ext>
            </c:extLst>
          </c:dPt>
          <c:dPt>
            <c:idx val="1"/>
            <c:bubble3D val="0"/>
            <c:spPr>
              <a:solidFill>
                <a:schemeClr val="bg1">
                  <a:lumMod val="50000"/>
                </a:schemeClr>
              </a:solidFill>
              <a:ln w="19050">
                <a:solidFill>
                  <a:schemeClr val="tx1"/>
                </a:solidFill>
              </a:ln>
              <a:effectLst/>
            </c:spPr>
            <c:extLst>
              <c:ext xmlns:c16="http://schemas.microsoft.com/office/drawing/2014/chart" uri="{C3380CC4-5D6E-409C-BE32-E72D297353CC}">
                <c16:uniqueId val="{00000003-0643-41F5-8E2D-1ACD3C8E01AB}"/>
              </c:ext>
            </c:extLst>
          </c:dPt>
          <c:dPt>
            <c:idx val="2"/>
            <c:bubble3D val="0"/>
            <c:spPr>
              <a:solidFill>
                <a:srgbClr val="3F3F3F"/>
              </a:solidFill>
              <a:ln w="19050">
                <a:solidFill>
                  <a:schemeClr val="tx1"/>
                </a:solidFill>
              </a:ln>
              <a:effectLst/>
            </c:spPr>
            <c:extLst>
              <c:ext xmlns:c16="http://schemas.microsoft.com/office/drawing/2014/chart" uri="{C3380CC4-5D6E-409C-BE32-E72D297353CC}">
                <c16:uniqueId val="{00000005-0643-41F5-8E2D-1ACD3C8E01AB}"/>
              </c:ext>
            </c:extLst>
          </c:dPt>
          <c:dPt>
            <c:idx val="3"/>
            <c:bubble3D val="0"/>
            <c:spPr>
              <a:solidFill>
                <a:srgbClr val="3F3F3F"/>
              </a:solidFill>
              <a:ln w="19050">
                <a:solidFill>
                  <a:schemeClr val="tx1"/>
                </a:solidFill>
              </a:ln>
              <a:effectLst/>
            </c:spPr>
            <c:extLst>
              <c:ext xmlns:c16="http://schemas.microsoft.com/office/drawing/2014/chart" uri="{C3380CC4-5D6E-409C-BE32-E72D297353CC}">
                <c16:uniqueId val="{00000007-0643-41F5-8E2D-1ACD3C8E01AB}"/>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0.19</c:v>
                </c:pt>
                <c:pt idx="1">
                  <c:v>0.2</c:v>
                </c:pt>
                <c:pt idx="2">
                  <c:v>0.61</c:v>
                </c:pt>
              </c:numCache>
            </c:numRef>
          </c:val>
          <c:extLst>
            <c:ext xmlns:c16="http://schemas.microsoft.com/office/drawing/2014/chart" uri="{C3380CC4-5D6E-409C-BE32-E72D297353CC}">
              <c16:uniqueId val="{00000008-0643-41F5-8E2D-1ACD3C8E01A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0.38236</cdr:x>
      <cdr:y>0.36546</cdr:y>
    </cdr:from>
    <cdr:to>
      <cdr:x>0.58851</cdr:x>
      <cdr:y>0.61081</cdr:y>
    </cdr:to>
    <cdr:sp macro="" textlink="">
      <cdr:nvSpPr>
        <cdr:cNvPr id="2" name="ZoneTexte 1">
          <a:extLst xmlns:a="http://schemas.openxmlformats.org/drawingml/2006/main">
            <a:ext uri="{FF2B5EF4-FFF2-40B4-BE49-F238E27FC236}">
              <a16:creationId xmlns:a16="http://schemas.microsoft.com/office/drawing/2014/main" id="{56E974C0-B4D7-D566-3F14-9C8189389648}"/>
            </a:ext>
          </a:extLst>
        </cdr:cNvPr>
        <cdr:cNvSpPr txBox="1"/>
      </cdr:nvSpPr>
      <cdr:spPr>
        <a:xfrm xmlns:a="http://schemas.openxmlformats.org/drawingml/2006/main">
          <a:off x="1140469" y="1362052"/>
          <a:ext cx="614908" cy="91440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endParaRPr lang="fr-CA"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6D42E0C-2051-4779-AD27-67EFD8DECF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3DF82A49-DEF9-4117-80DF-997A567F89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2B6CB7-0D8A-492F-B7CB-C43A5A997EA9}" type="datetimeFigureOut">
              <a:rPr lang="fr-CA" smtClean="0"/>
              <a:t>2023-02-23</a:t>
            </a:fld>
            <a:endParaRPr lang="fr-CA"/>
          </a:p>
        </p:txBody>
      </p:sp>
      <p:sp>
        <p:nvSpPr>
          <p:cNvPr id="4" name="Espace réservé du pied de page 3">
            <a:extLst>
              <a:ext uri="{FF2B5EF4-FFF2-40B4-BE49-F238E27FC236}">
                <a16:creationId xmlns:a16="http://schemas.microsoft.com/office/drawing/2014/main" id="{F5FAD52D-BAD6-4E11-B42B-9E95E5CFF2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691C5960-268E-432B-B3E5-3CB28D223F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157DC3-F51D-424B-BAC7-74334F6066C3}" type="slidenum">
              <a:rPr lang="fr-CA" smtClean="0"/>
              <a:t>‹N°›</a:t>
            </a:fld>
            <a:endParaRPr lang="fr-CA"/>
          </a:p>
        </p:txBody>
      </p:sp>
    </p:spTree>
    <p:extLst>
      <p:ext uri="{BB962C8B-B14F-4D97-AF65-F5344CB8AC3E}">
        <p14:creationId xmlns:p14="http://schemas.microsoft.com/office/powerpoint/2010/main" val="3520751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xfrm>
            <a:off x="1143000" y="685800"/>
            <a:ext cx="4572000" cy="3429000"/>
          </a:xfrm>
          <a:prstGeom prst="rect">
            <a:avLst/>
          </a:prstGeom>
        </p:spPr>
        <p:txBody>
          <a:bodyPr/>
          <a:lstStyle/>
          <a:p>
            <a:endParaRPr/>
          </a:p>
        </p:txBody>
      </p:sp>
      <p:sp>
        <p:nvSpPr>
          <p:cNvPr id="87" name="Shape 8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1411637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a:prstGeom prst="rect">
            <a:avLst/>
          </a:prstGeom>
        </p:spPr>
      </p:sp>
      <p:sp>
        <p:nvSpPr>
          <p:cNvPr id="3" name="Espace réservé des notes 2"/>
          <p:cNvSpPr>
            <a:spLocks noGrp="1"/>
          </p:cNvSpPr>
          <p:nvPr>
            <p:ph type="body" idx="1"/>
          </p:nvPr>
        </p:nvSpPr>
        <p:spPr>
          <a:xfrm>
            <a:off x="381000" y="4343400"/>
            <a:ext cx="6220378" cy="4114800"/>
          </a:xfrm>
        </p:spPr>
        <p:txBody>
          <a:bodyPr/>
          <a:lstStyle/>
          <a:p>
            <a:pPr marL="360363" lvl="1" indent="-360363">
              <a:lnSpc>
                <a:spcPct val="120000"/>
              </a:lnSpc>
              <a:spcBef>
                <a:spcPts val="0"/>
              </a:spcBef>
              <a:spcAft>
                <a:spcPts val="600"/>
              </a:spcAft>
              <a:buFont typeface="Arial" panose="020B0604020202020204" pitchFamily="34" charset="0"/>
              <a:buChar char="•"/>
            </a:pPr>
            <a:endParaRPr lang="fr-CA" sz="1200">
              <a:effectLst/>
              <a:ea typeface="Calibri" panose="020F0502020204030204" pitchFamily="34" charset="0"/>
              <a:cs typeface="Times New Roman" panose="02020603050405020304" pitchFamily="18" charset="0"/>
            </a:endParaRPr>
          </a:p>
          <a:p>
            <a:endParaRPr lang="fr-CA"/>
          </a:p>
        </p:txBody>
      </p:sp>
    </p:spTree>
    <p:extLst>
      <p:ext uri="{BB962C8B-B14F-4D97-AF65-F5344CB8AC3E}">
        <p14:creationId xmlns:p14="http://schemas.microsoft.com/office/powerpoint/2010/main" val="3152707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a:prstGeom prst="rect">
            <a:avLst/>
          </a:prstGeom>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CA"/>
              <a:t>L’initiative québécoise pour la construction 4.0, un programme supporté financièrement par le Ministère de l’Économie et de l’Innovation du Québec, est géré par le GBQ en collaboration avec l’Institut de la gouvernance numérique</a:t>
            </a:r>
          </a:p>
          <a:p>
            <a:pPr marL="171450" indent="-171450">
              <a:buFont typeface="Arial" panose="020B0604020202020204" pitchFamily="34" charset="0"/>
              <a:buChar char="•"/>
            </a:pPr>
            <a:r>
              <a:rPr lang="fr-CA"/>
              <a:t>Blitz de promotion et de recrutement auprès de nos partenaires:</a:t>
            </a:r>
          </a:p>
          <a:p>
            <a:pPr marL="342900" lvl="0" indent="-342900">
              <a:buFont typeface="+mj-lt"/>
              <a:buAutoNum type="arabicPeriod"/>
            </a:pPr>
            <a:r>
              <a:rPr lang="fr-CA" sz="1800">
                <a:effectLst/>
                <a:latin typeface="Calibri" panose="020F0502020204030204" pitchFamily="34" charset="0"/>
                <a:ea typeface="Times New Roman" panose="02020603050405020304" pitchFamily="18" charset="0"/>
              </a:rPr>
              <a:t>Webinaires jeudis techno CEGQ</a:t>
            </a:r>
            <a:endParaRPr lang="fr-CA" sz="1800">
              <a:effectLst/>
              <a:latin typeface="Calibri" panose="020F0502020204030204" pitchFamily="34" charset="0"/>
              <a:ea typeface="Calibri" panose="020F0502020204030204" pitchFamily="34" charset="0"/>
            </a:endParaRPr>
          </a:p>
          <a:p>
            <a:pPr marL="342900" lvl="0" indent="-342900">
              <a:buFont typeface="+mj-lt"/>
              <a:buAutoNum type="arabicPeriod"/>
            </a:pPr>
            <a:r>
              <a:rPr lang="fr-CA" sz="1800">
                <a:effectLst/>
                <a:latin typeface="Calibri" panose="020F0502020204030204" pitchFamily="34" charset="0"/>
                <a:ea typeface="Times New Roman" panose="02020603050405020304" pitchFamily="18" charset="0"/>
              </a:rPr>
              <a:t>Panel AERMQ</a:t>
            </a:r>
            <a:endParaRPr lang="fr-CA" sz="1800">
              <a:effectLst/>
              <a:latin typeface="Calibri" panose="020F0502020204030204" pitchFamily="34" charset="0"/>
              <a:ea typeface="Calibri" panose="020F0502020204030204" pitchFamily="34" charset="0"/>
            </a:endParaRPr>
          </a:p>
          <a:p>
            <a:pPr marL="342900" lvl="0" indent="-342900">
              <a:buFont typeface="+mj-lt"/>
              <a:buAutoNum type="arabicPeriod"/>
            </a:pPr>
            <a:r>
              <a:rPr lang="fr-CA" sz="1800">
                <a:effectLst/>
                <a:highlight>
                  <a:srgbClr val="FFFF00"/>
                </a:highlight>
                <a:latin typeface="Calibri" panose="020F0502020204030204" pitchFamily="34" charset="0"/>
                <a:ea typeface="Times New Roman" panose="02020603050405020304" pitchFamily="18" charset="0"/>
              </a:rPr>
              <a:t>Webinaire ACRGTQ</a:t>
            </a:r>
            <a:endParaRPr lang="fr-CA" sz="1800">
              <a:effectLst/>
              <a:latin typeface="Calibri" panose="020F0502020204030204" pitchFamily="34" charset="0"/>
              <a:ea typeface="Calibri" panose="020F0502020204030204" pitchFamily="34" charset="0"/>
            </a:endParaRPr>
          </a:p>
          <a:p>
            <a:pPr marL="342900" lvl="0" indent="-342900">
              <a:buFont typeface="+mj-lt"/>
              <a:buAutoNum type="arabicPeriod"/>
            </a:pPr>
            <a:r>
              <a:rPr lang="fr-CA" sz="1800">
                <a:effectLst/>
                <a:latin typeface="Calibri" panose="020F0502020204030204" pitchFamily="34" charset="0"/>
                <a:ea typeface="Times New Roman" panose="02020603050405020304" pitchFamily="18" charset="0"/>
              </a:rPr>
              <a:t>Présentation AGPI + Kiosque (Annulé)</a:t>
            </a:r>
            <a:endParaRPr lang="fr-CA" sz="1800">
              <a:effectLst/>
              <a:latin typeface="Calibri" panose="020F0502020204030204" pitchFamily="34" charset="0"/>
              <a:ea typeface="Calibri" panose="020F0502020204030204" pitchFamily="34" charset="0"/>
            </a:endParaRPr>
          </a:p>
          <a:p>
            <a:pPr marL="342900" lvl="0" indent="-342900">
              <a:buFont typeface="+mj-lt"/>
              <a:buAutoNum type="arabicPeriod"/>
            </a:pPr>
            <a:r>
              <a:rPr lang="fr-CA" sz="1800">
                <a:effectLst/>
                <a:highlight>
                  <a:srgbClr val="FFFF00"/>
                </a:highlight>
                <a:latin typeface="Calibri" panose="020F0502020204030204" pitchFamily="34" charset="0"/>
                <a:ea typeface="Times New Roman" panose="02020603050405020304" pitchFamily="18" charset="0"/>
              </a:rPr>
              <a:t>Webinaire ACQ</a:t>
            </a:r>
            <a:endParaRPr lang="fr-CA" sz="1800">
              <a:effectLst/>
              <a:latin typeface="Calibri" panose="020F0502020204030204" pitchFamily="34" charset="0"/>
              <a:ea typeface="Calibri" panose="020F0502020204030204" pitchFamily="34" charset="0"/>
            </a:endParaRPr>
          </a:p>
          <a:p>
            <a:pPr marL="342900" lvl="0" indent="-342900">
              <a:buFont typeface="+mj-lt"/>
              <a:buAutoNum type="arabicPeriod"/>
            </a:pPr>
            <a:r>
              <a:rPr lang="fr-CA" sz="1800">
                <a:effectLst/>
                <a:latin typeface="Calibri" panose="020F0502020204030204" pitchFamily="34" charset="0"/>
                <a:ea typeface="Times New Roman" panose="02020603050405020304" pitchFamily="18" charset="0"/>
              </a:rPr>
              <a:t>Kiosque ACQ (au congrès ACQ)</a:t>
            </a:r>
            <a:endParaRPr lang="fr-CA" sz="1800">
              <a:effectLst/>
              <a:latin typeface="Calibri" panose="020F0502020204030204" pitchFamily="34" charset="0"/>
              <a:ea typeface="Calibri" panose="020F0502020204030204" pitchFamily="34" charset="0"/>
            </a:endParaRPr>
          </a:p>
          <a:p>
            <a:pPr marL="342900" lvl="0" indent="-342900">
              <a:buFont typeface="+mj-lt"/>
              <a:buAutoNum type="arabicPeriod"/>
            </a:pPr>
            <a:r>
              <a:rPr lang="fr-CA" sz="1800">
                <a:effectLst/>
                <a:highlight>
                  <a:srgbClr val="FFFF00"/>
                </a:highlight>
                <a:latin typeface="Calibri" panose="020F0502020204030204" pitchFamily="34" charset="0"/>
                <a:ea typeface="Times New Roman" panose="02020603050405020304" pitchFamily="18" charset="0"/>
              </a:rPr>
              <a:t>Kiosque golf CEGQ</a:t>
            </a:r>
            <a:endParaRPr lang="fr-CA" sz="1800">
              <a:effectLst/>
              <a:latin typeface="Calibri" panose="020F0502020204030204" pitchFamily="34" charset="0"/>
              <a:ea typeface="Calibri" panose="020F0502020204030204" pitchFamily="34" charset="0"/>
            </a:endParaRPr>
          </a:p>
          <a:p>
            <a:pPr marL="171450" lvl="2" indent="-171450">
              <a:buFont typeface="Arial" panose="020B0604020202020204" pitchFamily="34" charset="0"/>
              <a:buChar char="•"/>
            </a:pPr>
            <a:endParaRPr lang="fr-CA"/>
          </a:p>
        </p:txBody>
      </p:sp>
    </p:spTree>
    <p:extLst>
      <p:ext uri="{BB962C8B-B14F-4D97-AF65-F5344CB8AC3E}">
        <p14:creationId xmlns:p14="http://schemas.microsoft.com/office/powerpoint/2010/main" val="4213551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0078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A"/>
          </a:p>
        </p:txBody>
      </p:sp>
    </p:spTree>
    <p:extLst>
      <p:ext uri="{BB962C8B-B14F-4D97-AF65-F5344CB8AC3E}">
        <p14:creationId xmlns:p14="http://schemas.microsoft.com/office/powerpoint/2010/main" val="4261812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Remerciement</a:t>
            </a:r>
            <a:endParaRPr lang="en-US" dirty="0"/>
          </a:p>
          <a:p>
            <a:endParaRPr lang="en-US" dirty="0"/>
          </a:p>
          <a:p>
            <a:r>
              <a:rPr lang="en-US" dirty="0" err="1"/>
              <a:t>Présenter</a:t>
            </a:r>
            <a:r>
              <a:rPr lang="en-US" dirty="0"/>
              <a:t> </a:t>
            </a:r>
            <a:r>
              <a:rPr lang="en-US" dirty="0" err="1"/>
              <a:t>l’équipe</a:t>
            </a:r>
            <a:endParaRPr lang="fr-CA" dirty="0"/>
          </a:p>
        </p:txBody>
      </p:sp>
      <p:sp>
        <p:nvSpPr>
          <p:cNvPr id="4" name="Footer Placeholder 3"/>
          <p:cNvSpPr>
            <a:spLocks noGrp="1"/>
          </p:cNvSpPr>
          <p:nvPr>
            <p:ph type="ftr" sz="quarter" idx="4"/>
          </p:nvPr>
        </p:nvSpPr>
        <p:spPr/>
        <p:txBody>
          <a:bodyPr/>
          <a:lstStyle/>
          <a:p>
            <a:pPr marL="0" marR="0" lvl="0" indent="0" algn="l" defTabSz="44543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45430" rtl="0" eaLnBrk="1" fontAlgn="auto" latinLnBrk="0" hangingPunct="1">
              <a:lnSpc>
                <a:spcPct val="100000"/>
              </a:lnSpc>
              <a:spcBef>
                <a:spcPts val="0"/>
              </a:spcBef>
              <a:spcAft>
                <a:spcPts val="0"/>
              </a:spcAft>
              <a:buClrTx/>
              <a:buSzTx/>
              <a:buFontTx/>
              <a:buNone/>
              <a:tabLst/>
              <a:defRPr/>
            </a:pPr>
            <a:fld id="{154DF64B-168D-4ED6-9D9E-B87FABAC1546}" type="slidenum">
              <a:rPr kumimoji="0" lang="fr-C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543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008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96094">
              <a:defRPr/>
            </a:pPr>
            <a:fld id="{B30DE5F6-36C6-4AEE-B849-F46B6AC6B991}" type="slidenum">
              <a:rPr lang="fr-CA" sz="1400">
                <a:solidFill>
                  <a:prstClr val="black"/>
                </a:solidFill>
                <a:latin typeface="Calibri" panose="020F0502020204030204"/>
              </a:rPr>
              <a:pPr defTabSz="996094">
                <a:defRPr/>
              </a:pPr>
              <a:t>21</a:t>
            </a:fld>
            <a:endParaRPr lang="fr-CA" sz="1400">
              <a:solidFill>
                <a:prstClr val="black"/>
              </a:solidFill>
              <a:latin typeface="Calibri" panose="020F0502020204030204"/>
            </a:endParaRPr>
          </a:p>
        </p:txBody>
      </p:sp>
    </p:spTree>
    <p:extLst>
      <p:ext uri="{BB962C8B-B14F-4D97-AF65-F5344CB8AC3E}">
        <p14:creationId xmlns:p14="http://schemas.microsoft.com/office/powerpoint/2010/main" val="65935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381000" y="685800"/>
            <a:ext cx="6096000" cy="3429000"/>
          </a:xfrm>
          <a:ln/>
        </p:spPr>
      </p:sp>
      <p:sp>
        <p:nvSpPr>
          <p:cNvPr id="199683" name="Notes Placeholder 2"/>
          <p:cNvSpPr>
            <a:spLocks noGrp="1"/>
          </p:cNvSpPr>
          <p:nvPr>
            <p:ph type="body" idx="1"/>
          </p:nvPr>
        </p:nvSpPr>
        <p:spPr>
          <a:noFill/>
        </p:spPr>
        <p:txBody>
          <a:bodyPr/>
          <a:lstStyle/>
          <a:p>
            <a:pPr>
              <a:spcAft>
                <a:spcPts val="635"/>
              </a:spcAft>
            </a:pPr>
            <a:endParaRPr lang="en-US" altLang="en-US" sz="1100" dirty="0">
              <a:latin typeface="Verdana" panose="020B0604030504040204" pitchFamily="34" charset="0"/>
            </a:endParaRPr>
          </a:p>
          <a:p>
            <a:endParaRPr lang="en-CA" altLang="en-US" dirty="0"/>
          </a:p>
        </p:txBody>
      </p:sp>
      <p:sp>
        <p:nvSpPr>
          <p:cNvPr id="199684" name="Slide Number Placeholder 3"/>
          <p:cNvSpPr>
            <a:spLocks noGrp="1"/>
          </p:cNvSpPr>
          <p:nvPr>
            <p:ph type="sldNum" sz="quarter" idx="4294967295"/>
          </p:nvPr>
        </p:nvSpPr>
        <p:spPr bwMode="auto">
          <a:xfrm>
            <a:off x="4425846" y="10124329"/>
            <a:ext cx="3386572" cy="532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49" tIns="52025" rIns="104049" bIns="52025"/>
          <a:lstStyle>
            <a:lvl1pPr>
              <a:defRPr sz="1200">
                <a:solidFill>
                  <a:schemeClr val="tx1"/>
                </a:solidFill>
                <a:latin typeface="Arial Narrow" panose="020B0606020202030204" pitchFamily="34" charset="0"/>
              </a:defRPr>
            </a:lvl1pPr>
            <a:lvl2pPr marL="843980" indent="-324331">
              <a:defRPr sz="1200">
                <a:solidFill>
                  <a:schemeClr val="tx1"/>
                </a:solidFill>
                <a:latin typeface="Arial Narrow" panose="020B0606020202030204" pitchFamily="34" charset="0"/>
              </a:defRPr>
            </a:lvl2pPr>
            <a:lvl3pPr marL="1299120" indent="-259825">
              <a:defRPr sz="1200">
                <a:solidFill>
                  <a:schemeClr val="tx1"/>
                </a:solidFill>
                <a:latin typeface="Arial Narrow" panose="020B0606020202030204" pitchFamily="34" charset="0"/>
              </a:defRPr>
            </a:lvl3pPr>
            <a:lvl4pPr marL="1820558" indent="-259825">
              <a:defRPr sz="1200">
                <a:solidFill>
                  <a:schemeClr val="tx1"/>
                </a:solidFill>
                <a:latin typeface="Arial Narrow" panose="020B0606020202030204" pitchFamily="34" charset="0"/>
              </a:defRPr>
            </a:lvl4pPr>
            <a:lvl5pPr marL="2340206" indent="-259825">
              <a:defRPr sz="1200">
                <a:solidFill>
                  <a:schemeClr val="tx1"/>
                </a:solidFill>
                <a:latin typeface="Arial Narrow" panose="020B0606020202030204" pitchFamily="34" charset="0"/>
              </a:defRPr>
            </a:lvl5pPr>
            <a:lvl6pPr marL="2856268" indent="-259825" eaLnBrk="0" fontAlgn="base" hangingPunct="0">
              <a:spcBef>
                <a:spcPct val="0"/>
              </a:spcBef>
              <a:spcAft>
                <a:spcPct val="0"/>
              </a:spcAft>
              <a:defRPr sz="1200">
                <a:solidFill>
                  <a:schemeClr val="tx1"/>
                </a:solidFill>
                <a:latin typeface="Arial Narrow" panose="020B0606020202030204" pitchFamily="34" charset="0"/>
              </a:defRPr>
            </a:lvl6pPr>
            <a:lvl7pPr marL="3372333" indent="-259825" eaLnBrk="0" fontAlgn="base" hangingPunct="0">
              <a:spcBef>
                <a:spcPct val="0"/>
              </a:spcBef>
              <a:spcAft>
                <a:spcPct val="0"/>
              </a:spcAft>
              <a:defRPr sz="1200">
                <a:solidFill>
                  <a:schemeClr val="tx1"/>
                </a:solidFill>
                <a:latin typeface="Arial Narrow" panose="020B0606020202030204" pitchFamily="34" charset="0"/>
              </a:defRPr>
            </a:lvl7pPr>
            <a:lvl8pPr marL="3888396" indent="-259825" eaLnBrk="0" fontAlgn="base" hangingPunct="0">
              <a:spcBef>
                <a:spcPct val="0"/>
              </a:spcBef>
              <a:spcAft>
                <a:spcPct val="0"/>
              </a:spcAft>
              <a:defRPr sz="1200">
                <a:solidFill>
                  <a:schemeClr val="tx1"/>
                </a:solidFill>
                <a:latin typeface="Arial Narrow" panose="020B0606020202030204" pitchFamily="34" charset="0"/>
              </a:defRPr>
            </a:lvl8pPr>
            <a:lvl9pPr marL="4404461" indent="-259825" eaLnBrk="0" fontAlgn="base" hangingPunct="0">
              <a:spcBef>
                <a:spcPct val="0"/>
              </a:spcBef>
              <a:spcAft>
                <a:spcPct val="0"/>
              </a:spcAft>
              <a:defRPr sz="1200">
                <a:solidFill>
                  <a:schemeClr val="tx1"/>
                </a:solidFill>
                <a:latin typeface="Arial Narrow" panose="020B0606020202030204" pitchFamily="34" charset="0"/>
              </a:defRPr>
            </a:lvl9pPr>
          </a:lstStyle>
          <a:p>
            <a:pPr eaLnBrk="0" fontAlgn="base" hangingPunct="0">
              <a:spcBef>
                <a:spcPct val="0"/>
              </a:spcBef>
              <a:spcAft>
                <a:spcPct val="0"/>
              </a:spcAft>
            </a:pPr>
            <a:fld id="{79BA6236-71A2-4D7D-838B-D21BCAE364D9}" type="slidenum">
              <a:rPr lang="en-US" altLang="en-US">
                <a:solidFill>
                  <a:srgbClr val="000000"/>
                </a:solidFill>
              </a:rPr>
              <a:pPr eaLnBrk="0" fontAlgn="base" hangingPunct="0">
                <a:spcBef>
                  <a:spcPct val="0"/>
                </a:spcBef>
                <a:spcAft>
                  <a:spcPct val="0"/>
                </a:spcAft>
              </a:pPr>
              <a:t>23</a:t>
            </a:fld>
            <a:endParaRPr lang="en-US" altLang="en-US">
              <a:solidFill>
                <a:srgbClr val="000000"/>
              </a:solidFill>
            </a:endParaRPr>
          </a:p>
        </p:txBody>
      </p:sp>
    </p:spTree>
    <p:extLst>
      <p:ext uri="{BB962C8B-B14F-4D97-AF65-F5344CB8AC3E}">
        <p14:creationId xmlns:p14="http://schemas.microsoft.com/office/powerpoint/2010/main" val="403201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b="0" i="0">
                <a:solidFill>
                  <a:srgbClr val="000000"/>
                </a:solidFill>
                <a:effectLst/>
                <a:latin typeface="Tahoma" panose="020B0604030504040204" pitchFamily="34" charset="0"/>
              </a:rPr>
              <a:t>Des discussions avec plusieurs associations de construction et elles font toutes la promotion d’une seule chose : la technologie, mais…</a:t>
            </a:r>
            <a:br>
              <a:rPr lang="fr-CA"/>
            </a:br>
            <a:br>
              <a:rPr lang="fr-CA"/>
            </a:br>
            <a:r>
              <a:rPr lang="fr-CA" b="0" i="0">
                <a:solidFill>
                  <a:srgbClr val="000000"/>
                </a:solidFill>
                <a:effectLst/>
                <a:latin typeface="Tahoma" panose="020B0604030504040204" pitchFamily="34" charset="0"/>
              </a:rPr>
              <a:t>Il doit y avoir un lien qui manque actuellement entre l’exploitation et la technologie.</a:t>
            </a:r>
            <a:br>
              <a:rPr lang="fr-CA"/>
            </a:br>
            <a:br>
              <a:rPr lang="fr-CA"/>
            </a:br>
            <a:r>
              <a:rPr lang="fr-CA" b="0" i="0">
                <a:solidFill>
                  <a:srgbClr val="000000"/>
                </a:solidFill>
                <a:effectLst/>
                <a:latin typeface="Tahoma" panose="020B0604030504040204" pitchFamily="34" charset="0"/>
              </a:rPr>
              <a:t>Plusieurs solutions sont autonomes dans des silos, juste BIM, juste </a:t>
            </a:r>
            <a:r>
              <a:rPr lang="fr-CA" b="0" i="0" err="1">
                <a:solidFill>
                  <a:srgbClr val="000000"/>
                </a:solidFill>
                <a:effectLst/>
                <a:latin typeface="Tahoma" panose="020B0604030504040204" pitchFamily="34" charset="0"/>
              </a:rPr>
              <a:t>Estimating</a:t>
            </a:r>
            <a:r>
              <a:rPr lang="fr-CA" b="0" i="0">
                <a:solidFill>
                  <a:srgbClr val="000000"/>
                </a:solidFill>
                <a:effectLst/>
                <a:latin typeface="Tahoma" panose="020B0604030504040204" pitchFamily="34" charset="0"/>
              </a:rPr>
              <a:t>, Just </a:t>
            </a:r>
            <a:r>
              <a:rPr lang="fr-CA" b="0" i="0" err="1">
                <a:solidFill>
                  <a:srgbClr val="000000"/>
                </a:solidFill>
                <a:effectLst/>
                <a:latin typeface="Tahoma" panose="020B0604030504040204" pitchFamily="34" charset="0"/>
              </a:rPr>
              <a:t>Accounting</a:t>
            </a:r>
            <a:r>
              <a:rPr lang="fr-CA" b="0" i="0">
                <a:solidFill>
                  <a:srgbClr val="000000"/>
                </a:solidFill>
                <a:effectLst/>
                <a:latin typeface="Tahoma" panose="020B0604030504040204" pitchFamily="34" charset="0"/>
              </a:rPr>
              <a:t>… et ensuite vous devez intégrer</a:t>
            </a:r>
            <a:br>
              <a:rPr lang="fr-CA"/>
            </a:br>
            <a:br>
              <a:rPr lang="fr-CA"/>
            </a:br>
            <a:r>
              <a:rPr lang="fr-CA" b="0" i="0">
                <a:solidFill>
                  <a:srgbClr val="000000"/>
                </a:solidFill>
                <a:effectLst/>
                <a:latin typeface="Tahoma" panose="020B0604030504040204" pitchFamily="34" charset="0"/>
              </a:rPr>
              <a:t>De plus, il ne s’agit pas seulement du projet, mais aussi de la façon dont l’organisation change.</a:t>
            </a:r>
            <a:endParaRPr lang="en-US"/>
          </a:p>
        </p:txBody>
      </p:sp>
      <p:sp>
        <p:nvSpPr>
          <p:cNvPr id="4" name="Slide Number Placeholder 3"/>
          <p:cNvSpPr>
            <a:spLocks noGrp="1"/>
          </p:cNvSpPr>
          <p:nvPr>
            <p:ph type="sldNum" sz="quarter" idx="5"/>
          </p:nvPr>
        </p:nvSpPr>
        <p:spPr/>
        <p:txBody>
          <a:bodyPr/>
          <a:lstStyle/>
          <a:p>
            <a:pPr defTabSz="996094">
              <a:defRPr/>
            </a:pPr>
            <a:fld id="{B30DE5F6-36C6-4AEE-B849-F46B6AC6B991}" type="slidenum">
              <a:rPr lang="fr-CA" sz="1400">
                <a:solidFill>
                  <a:prstClr val="black"/>
                </a:solidFill>
                <a:latin typeface="Calibri" panose="020F0502020204030204"/>
              </a:rPr>
              <a:pPr defTabSz="996094">
                <a:defRPr/>
              </a:pPr>
              <a:t>27</a:t>
            </a:fld>
            <a:endParaRPr lang="fr-CA" sz="1400">
              <a:solidFill>
                <a:prstClr val="black"/>
              </a:solidFill>
              <a:latin typeface="Calibri" panose="020F0502020204030204"/>
            </a:endParaRPr>
          </a:p>
        </p:txBody>
      </p:sp>
    </p:spTree>
    <p:extLst>
      <p:ext uri="{BB962C8B-B14F-4D97-AF65-F5344CB8AC3E}">
        <p14:creationId xmlns:p14="http://schemas.microsoft.com/office/powerpoint/2010/main" val="659355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Automatiser</a:t>
            </a:r>
            <a:r>
              <a:rPr lang="en-US"/>
              <a:t> </a:t>
            </a:r>
            <a:r>
              <a:rPr lang="en-US" err="1"/>
              <a:t>chaque</a:t>
            </a:r>
            <a:r>
              <a:rPr lang="en-US"/>
              <a:t> roue (3 sec entre </a:t>
            </a:r>
            <a:r>
              <a:rPr lang="en-US" err="1"/>
              <a:t>chaque</a:t>
            </a:r>
            <a:r>
              <a:rPr lang="en-US"/>
              <a:t>)</a:t>
            </a:r>
          </a:p>
        </p:txBody>
      </p:sp>
      <p:sp>
        <p:nvSpPr>
          <p:cNvPr id="4" name="Slide Number Placeholder 3"/>
          <p:cNvSpPr>
            <a:spLocks noGrp="1"/>
          </p:cNvSpPr>
          <p:nvPr>
            <p:ph type="sldNum" sz="quarter" idx="5"/>
          </p:nvPr>
        </p:nvSpPr>
        <p:spPr/>
        <p:txBody>
          <a:bodyPr/>
          <a:lstStyle/>
          <a:p>
            <a:fld id="{0FA18CA2-ABCB-4CEF-9E28-06E4874D3B99}" type="slidenum">
              <a:rPr lang="fr-CA" smtClean="0"/>
              <a:t>28</a:t>
            </a:fld>
            <a:endParaRPr lang="fr-CA"/>
          </a:p>
        </p:txBody>
      </p:sp>
    </p:spTree>
    <p:extLst>
      <p:ext uri="{BB962C8B-B14F-4D97-AF65-F5344CB8AC3E}">
        <p14:creationId xmlns:p14="http://schemas.microsoft.com/office/powerpoint/2010/main" val="791448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marL="0" marR="0" lvl="0" indent="0" algn="r" defTabSz="913350" rtl="0" eaLnBrk="1" fontAlgn="auto" latinLnBrk="0" hangingPunct="1">
              <a:lnSpc>
                <a:spcPct val="100000"/>
              </a:lnSpc>
              <a:spcBef>
                <a:spcPts val="0"/>
              </a:spcBef>
              <a:spcAft>
                <a:spcPts val="0"/>
              </a:spcAft>
              <a:buClrTx/>
              <a:buSzTx/>
              <a:buFontTx/>
              <a:buNone/>
              <a:tabLst/>
              <a:defRPr/>
            </a:pPr>
            <a:fld id="{B30DE5F6-36C6-4AEE-B849-F46B6AC6B991}" type="slidenum">
              <a:rPr kumimoji="0" lang="fr-C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3350" rtl="0" eaLnBrk="1" fontAlgn="auto" latinLnBrk="0" hangingPunct="1">
                <a:lnSpc>
                  <a:spcPct val="100000"/>
                </a:lnSpc>
                <a:spcBef>
                  <a:spcPts val="0"/>
                </a:spcBef>
                <a:spcAft>
                  <a:spcPts val="0"/>
                </a:spcAft>
                <a:buClrTx/>
                <a:buSzTx/>
                <a:buFontTx/>
                <a:buNone/>
                <a:tabLst/>
                <a:defRPr/>
              </a:pPr>
              <a:t>29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559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393834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1320424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a:prstGeom prst="rect">
            <a:avLst/>
          </a:prstGeom>
        </p:spPr>
      </p:sp>
      <p:sp>
        <p:nvSpPr>
          <p:cNvPr id="3" name="Espace réservé des notes 2"/>
          <p:cNvSpPr>
            <a:spLocks noGrp="1"/>
          </p:cNvSpPr>
          <p:nvPr>
            <p:ph type="body" idx="1"/>
          </p:nvPr>
        </p:nvSpPr>
        <p:spPr/>
        <p:txBody>
          <a:bodyPr/>
          <a:lstStyle/>
          <a:p>
            <a:r>
              <a:rPr lang="fr-CA"/>
              <a:t>La communauté s’agrandit: </a:t>
            </a:r>
          </a:p>
          <a:p>
            <a:pPr marL="171450" indent="-171450">
              <a:buFontTx/>
              <a:buChar char="-"/>
            </a:pPr>
            <a:r>
              <a:rPr lang="fr-CA"/>
              <a:t>Depuis le début de l’année 31 nouveaux membres se sont joints au groupe et</a:t>
            </a:r>
          </a:p>
          <a:p>
            <a:pPr marL="171450" indent="-171450">
              <a:buFontTx/>
              <a:buChar char="-"/>
            </a:pPr>
            <a:r>
              <a:rPr lang="fr-CA"/>
              <a:t>Depuis notre dernière rencontre en février, 7 nouveaux partenaires financiers ont rejoint le Groupe BIM du Québec</a:t>
            </a:r>
          </a:p>
          <a:p>
            <a:endParaRPr lang="fr-CA"/>
          </a:p>
          <a:p>
            <a:r>
              <a:rPr lang="fr-CA"/>
              <a:t>Nouveaux partenaires industriels : Barin Architecture et Design et Smith </a:t>
            </a:r>
            <a:r>
              <a:rPr lang="fr-CA" err="1"/>
              <a:t>Vigeant</a:t>
            </a:r>
            <a:r>
              <a:rPr lang="fr-CA"/>
              <a:t> Architectes</a:t>
            </a:r>
            <a:endParaRPr lang="fr-CA">
              <a:solidFill>
                <a:srgbClr val="000000"/>
              </a:solidFill>
              <a:latin typeface="Calibri"/>
              <a:cs typeface="Calibri"/>
            </a:endParaRPr>
          </a:p>
        </p:txBody>
      </p:sp>
    </p:spTree>
    <p:extLst>
      <p:ext uri="{BB962C8B-B14F-4D97-AF65-F5344CB8AC3E}">
        <p14:creationId xmlns:p14="http://schemas.microsoft.com/office/powerpoint/2010/main" val="375482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a:prstGeom prst="rect">
            <a:avLst/>
          </a:prstGeom>
        </p:spPr>
      </p:sp>
      <p:sp>
        <p:nvSpPr>
          <p:cNvPr id="3" name="Espace réservé des notes 2"/>
          <p:cNvSpPr>
            <a:spLocks noGrp="1"/>
          </p:cNvSpPr>
          <p:nvPr>
            <p:ph type="body" idx="1"/>
          </p:nvPr>
        </p:nvSpPr>
        <p:spPr/>
        <p:txBody>
          <a:bodyPr/>
          <a:lstStyle/>
          <a:p>
            <a:r>
              <a:rPr lang="fr-CA"/>
              <a:t>Nouveaux partenaires « Fournisseurs de solutions » : Access Conseil, Dassault Systèmes et Building Point</a:t>
            </a:r>
            <a:endParaRPr lang="fr-CA">
              <a:solidFill>
                <a:srgbClr val="000000"/>
              </a:solidFill>
              <a:latin typeface="Calibri"/>
              <a:cs typeface="Calibri"/>
            </a:endParaRPr>
          </a:p>
        </p:txBody>
      </p:sp>
    </p:spTree>
    <p:extLst>
      <p:ext uri="{BB962C8B-B14F-4D97-AF65-F5344CB8AC3E}">
        <p14:creationId xmlns:p14="http://schemas.microsoft.com/office/powerpoint/2010/main" val="2714627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a:prstGeom prst="rect">
            <a:avLst/>
          </a:prstGeom>
        </p:spPr>
      </p:sp>
      <p:sp>
        <p:nvSpPr>
          <p:cNvPr id="3" name="Espace réservé des notes 2"/>
          <p:cNvSpPr>
            <a:spLocks noGrp="1"/>
          </p:cNvSpPr>
          <p:nvPr>
            <p:ph type="body" idx="1"/>
          </p:nvPr>
        </p:nvSpPr>
        <p:spPr/>
        <p:txBody>
          <a:bodyPr/>
          <a:lstStyle/>
          <a:p>
            <a:endParaRPr lang="fr-CA">
              <a:solidFill>
                <a:srgbClr val="000000"/>
              </a:solidFill>
              <a:latin typeface="Calibri"/>
              <a:cs typeface="Calibri"/>
            </a:endParaRPr>
          </a:p>
        </p:txBody>
      </p:sp>
    </p:spTree>
    <p:extLst>
      <p:ext uri="{BB962C8B-B14F-4D97-AF65-F5344CB8AC3E}">
        <p14:creationId xmlns:p14="http://schemas.microsoft.com/office/powerpoint/2010/main" val="772977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a:prstGeom prst="rect">
            <a:avLst/>
          </a:prstGeom>
        </p:spPr>
      </p:sp>
      <p:sp>
        <p:nvSpPr>
          <p:cNvPr id="3" name="Espace réservé des notes 2"/>
          <p:cNvSpPr>
            <a:spLocks noGrp="1"/>
          </p:cNvSpPr>
          <p:nvPr>
            <p:ph type="body" idx="1"/>
          </p:nvPr>
        </p:nvSpPr>
        <p:spPr/>
        <p:txBody>
          <a:bodyPr/>
          <a:lstStyle/>
          <a:p>
            <a:r>
              <a:rPr lang="fr-CA"/>
              <a:t>Nouvelle catégorie de partenaires: les centres d’excellence avec le GRIDD et Productique Québec</a:t>
            </a:r>
            <a:endParaRPr lang="fr-CA">
              <a:solidFill>
                <a:srgbClr val="000000"/>
              </a:solidFill>
              <a:latin typeface="Calibri"/>
              <a:cs typeface="Calibri"/>
            </a:endParaRPr>
          </a:p>
        </p:txBody>
      </p:sp>
    </p:spTree>
    <p:extLst>
      <p:ext uri="{BB962C8B-B14F-4D97-AF65-F5344CB8AC3E}">
        <p14:creationId xmlns:p14="http://schemas.microsoft.com/office/powerpoint/2010/main" val="3616386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a:prstGeom prst="rect">
            <a:avLst/>
          </a:prstGeom>
        </p:spPr>
      </p:sp>
      <p:sp>
        <p:nvSpPr>
          <p:cNvPr id="3" name="Espace réservé des notes 2"/>
          <p:cNvSpPr>
            <a:spLocks noGrp="1"/>
          </p:cNvSpPr>
          <p:nvPr>
            <p:ph type="body" idx="1"/>
          </p:nvPr>
        </p:nvSpPr>
        <p:spPr>
          <a:xfrm>
            <a:off x="381000" y="4343400"/>
            <a:ext cx="6220378" cy="4114800"/>
          </a:xfrm>
        </p:spPr>
        <p:txBody>
          <a:bodyPr/>
          <a:lstStyle/>
          <a:p>
            <a:pPr marL="360363" lvl="1" indent="-360363">
              <a:lnSpc>
                <a:spcPct val="120000"/>
              </a:lnSpc>
              <a:spcBef>
                <a:spcPts val="0"/>
              </a:spcBef>
              <a:spcAft>
                <a:spcPts val="600"/>
              </a:spcAft>
              <a:buFont typeface="Arial" panose="020B0604020202020204" pitchFamily="34" charset="0"/>
              <a:buChar char="•"/>
            </a:pPr>
            <a:endParaRPr lang="fr-CA" sz="1200">
              <a:effectLst/>
              <a:ea typeface="Calibri" panose="020F0502020204030204" pitchFamily="34" charset="0"/>
              <a:cs typeface="Times New Roman" panose="02020603050405020304" pitchFamily="18" charset="0"/>
            </a:endParaRPr>
          </a:p>
          <a:p>
            <a:endParaRPr lang="fr-CA"/>
          </a:p>
        </p:txBody>
      </p:sp>
    </p:spTree>
    <p:extLst>
      <p:ext uri="{BB962C8B-B14F-4D97-AF65-F5344CB8AC3E}">
        <p14:creationId xmlns:p14="http://schemas.microsoft.com/office/powerpoint/2010/main" val="368608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a:prstGeom prst="rect">
            <a:avLst/>
          </a:prstGeom>
        </p:spPr>
      </p:sp>
      <p:sp>
        <p:nvSpPr>
          <p:cNvPr id="3" name="Espace réservé des notes 2"/>
          <p:cNvSpPr>
            <a:spLocks noGrp="1"/>
          </p:cNvSpPr>
          <p:nvPr>
            <p:ph type="body" idx="1"/>
          </p:nvPr>
        </p:nvSpPr>
        <p:spPr>
          <a:xfrm>
            <a:off x="381000" y="4343400"/>
            <a:ext cx="6220378" cy="4114800"/>
          </a:xfrm>
        </p:spPr>
        <p:txBody>
          <a:bodyPr/>
          <a:lstStyle/>
          <a:p>
            <a:pPr marL="360363" lvl="1" indent="-360363">
              <a:lnSpc>
                <a:spcPct val="120000"/>
              </a:lnSpc>
              <a:spcBef>
                <a:spcPts val="0"/>
              </a:spcBef>
              <a:spcAft>
                <a:spcPts val="600"/>
              </a:spcAft>
              <a:buFont typeface="Arial" panose="020B0604020202020204" pitchFamily="34" charset="0"/>
              <a:buChar char="•"/>
            </a:pPr>
            <a:endParaRPr lang="fr-CA" sz="1200">
              <a:effectLst/>
              <a:ea typeface="Calibri" panose="020F0502020204030204" pitchFamily="34" charset="0"/>
              <a:cs typeface="Times New Roman" panose="02020603050405020304" pitchFamily="18" charset="0"/>
            </a:endParaRPr>
          </a:p>
          <a:p>
            <a:endParaRPr lang="fr-CA"/>
          </a:p>
        </p:txBody>
      </p:sp>
    </p:spTree>
    <p:extLst>
      <p:ext uri="{BB962C8B-B14F-4D97-AF65-F5344CB8AC3E}">
        <p14:creationId xmlns:p14="http://schemas.microsoft.com/office/powerpoint/2010/main" val="3456945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FE4163-5E01-4BBC-BFF0-F37E3A0C4E5A}"/>
              </a:ext>
            </a:extLst>
          </p:cNvPr>
          <p:cNvSpPr/>
          <p:nvPr userDrawn="1">
            <p:custDataLst>
              <p:tags r:id="rId1"/>
            </p:custDataLst>
          </p:nvPr>
        </p:nvSpPr>
        <p:spPr>
          <a:xfrm>
            <a:off x="573928" y="723900"/>
            <a:ext cx="8964612" cy="54045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cxnSp>
        <p:nvCxnSpPr>
          <p:cNvPr id="9" name="Straight Arrow Connector 5">
            <a:extLst>
              <a:ext uri="{FF2B5EF4-FFF2-40B4-BE49-F238E27FC236}">
                <a16:creationId xmlns:a16="http://schemas.microsoft.com/office/drawing/2014/main" id="{6E55895F-7CAB-4E9C-8C39-38FA8C036710}"/>
              </a:ext>
            </a:extLst>
          </p:cNvPr>
          <p:cNvCxnSpPr/>
          <p:nvPr userDrawn="1">
            <p:custDataLst>
              <p:tags r:id="rId2"/>
            </p:custDataLst>
          </p:nvPr>
        </p:nvCxnSpPr>
        <p:spPr>
          <a:xfrm flipV="1">
            <a:off x="876241" y="1943100"/>
            <a:ext cx="4424108" cy="5395"/>
          </a:xfrm>
          <a:prstGeom prst="straightConnector1">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EA9CE606-B660-4E56-B3A0-D7201FBF5F58}"/>
              </a:ext>
            </a:extLst>
          </p:cNvPr>
          <p:cNvCxnSpPr>
            <a:cxnSpLocks/>
          </p:cNvCxnSpPr>
          <p:nvPr userDrawn="1">
            <p:custDataLst>
              <p:tags r:id="rId3"/>
            </p:custDataLst>
          </p:nvPr>
        </p:nvCxnSpPr>
        <p:spPr>
          <a:xfrm>
            <a:off x="5914417" y="1945532"/>
            <a:ext cx="262646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space réservé pour une image  10">
            <a:extLst>
              <a:ext uri="{FF2B5EF4-FFF2-40B4-BE49-F238E27FC236}">
                <a16:creationId xmlns:a16="http://schemas.microsoft.com/office/drawing/2014/main" id="{59FE1E65-8ABB-41DA-B8C2-574DBF7319A9}"/>
              </a:ext>
            </a:extLst>
          </p:cNvPr>
          <p:cNvSpPr>
            <a:spLocks noGrp="1"/>
          </p:cNvSpPr>
          <p:nvPr>
            <p:ph type="pic" sz="quarter" idx="11"/>
          </p:nvPr>
        </p:nvSpPr>
        <p:spPr>
          <a:xfrm>
            <a:off x="6313250" y="2286000"/>
            <a:ext cx="1828800" cy="1644650"/>
          </a:xfrm>
          <a:prstGeom prst="rect">
            <a:avLst/>
          </a:prstGeom>
        </p:spPr>
        <p:txBody>
          <a:bodyPr/>
          <a:lstStyle/>
          <a:p>
            <a:endParaRPr lang="fr-CA"/>
          </a:p>
        </p:txBody>
      </p:sp>
      <p:sp>
        <p:nvSpPr>
          <p:cNvPr id="12" name="Espace réservé du texte 12">
            <a:extLst>
              <a:ext uri="{FF2B5EF4-FFF2-40B4-BE49-F238E27FC236}">
                <a16:creationId xmlns:a16="http://schemas.microsoft.com/office/drawing/2014/main" id="{518F2504-FB39-4333-A579-078E4BAC9706}"/>
              </a:ext>
            </a:extLst>
          </p:cNvPr>
          <p:cNvSpPr>
            <a:spLocks noGrp="1"/>
          </p:cNvSpPr>
          <p:nvPr>
            <p:ph type="body" sz="quarter" idx="12" hasCustomPrompt="1"/>
          </p:nvPr>
        </p:nvSpPr>
        <p:spPr>
          <a:xfrm>
            <a:off x="5914417" y="4455269"/>
            <a:ext cx="2626468" cy="836578"/>
          </a:xfrm>
          <a:prstGeom prst="rect">
            <a:avLst/>
          </a:prstGeom>
        </p:spPr>
        <p:txBody>
          <a:bodyPr>
            <a:noAutofit/>
          </a:bodyPr>
          <a:lstStyle>
            <a:lvl1pPr marL="0" indent="0" algn="ctr">
              <a:buNone/>
              <a:defRPr sz="1600" b="0"/>
            </a:lvl1pPr>
          </a:lstStyle>
          <a:p>
            <a:pPr lvl="0"/>
            <a:r>
              <a:rPr lang="fr-CA"/>
              <a:t>Fonction et entreprise</a:t>
            </a:r>
          </a:p>
        </p:txBody>
      </p:sp>
      <p:sp>
        <p:nvSpPr>
          <p:cNvPr id="13" name="Espace réservé du texte 16">
            <a:extLst>
              <a:ext uri="{FF2B5EF4-FFF2-40B4-BE49-F238E27FC236}">
                <a16:creationId xmlns:a16="http://schemas.microsoft.com/office/drawing/2014/main" id="{01A5A660-BC3B-473C-9E7D-A9DB8A4A1BA7}"/>
              </a:ext>
            </a:extLst>
          </p:cNvPr>
          <p:cNvSpPr>
            <a:spLocks noGrp="1"/>
          </p:cNvSpPr>
          <p:nvPr>
            <p:ph type="body" sz="quarter" idx="14" hasCustomPrompt="1"/>
          </p:nvPr>
        </p:nvSpPr>
        <p:spPr>
          <a:xfrm>
            <a:off x="5914281" y="4008386"/>
            <a:ext cx="2626468" cy="446877"/>
          </a:xfrm>
          <a:prstGeom prst="rect">
            <a:avLst/>
          </a:prstGeom>
        </p:spPr>
        <p:txBody>
          <a:bodyPr/>
          <a:lstStyle>
            <a:lvl1pPr marL="0" indent="0" algn="ctr">
              <a:buNone/>
              <a:defRPr b="1"/>
            </a:lvl1pPr>
          </a:lstStyle>
          <a:p>
            <a:pPr lvl="0"/>
            <a:r>
              <a:rPr lang="fr-CA"/>
              <a:t>Prénom Nom</a:t>
            </a:r>
          </a:p>
        </p:txBody>
      </p:sp>
      <p:sp>
        <p:nvSpPr>
          <p:cNvPr id="14" name="Espace réservé du texte 18">
            <a:extLst>
              <a:ext uri="{FF2B5EF4-FFF2-40B4-BE49-F238E27FC236}">
                <a16:creationId xmlns:a16="http://schemas.microsoft.com/office/drawing/2014/main" id="{5C3427D9-D8A0-4FC1-A896-B38B28642A25}"/>
              </a:ext>
            </a:extLst>
          </p:cNvPr>
          <p:cNvSpPr>
            <a:spLocks noGrp="1"/>
          </p:cNvSpPr>
          <p:nvPr>
            <p:ph type="body" sz="quarter" idx="15" hasCustomPrompt="1"/>
          </p:nvPr>
        </p:nvSpPr>
        <p:spPr>
          <a:xfrm>
            <a:off x="876300" y="2286000"/>
            <a:ext cx="4424363" cy="2624138"/>
          </a:xfrm>
          <a:prstGeom prst="rect">
            <a:avLst/>
          </a:prstGeom>
        </p:spPr>
        <p:txBody>
          <a:bodyPr>
            <a:normAutofit/>
          </a:bodyPr>
          <a:lstStyle>
            <a:lvl1pPr marL="0" indent="0">
              <a:buNone/>
              <a:defRPr sz="3600" b="1"/>
            </a:lvl1pPr>
          </a:lstStyle>
          <a:p>
            <a:pPr lvl="0"/>
            <a:r>
              <a:rPr lang="fr-FR"/>
              <a:t>Titre de la conférence</a:t>
            </a:r>
            <a:endParaRPr lang="fr-CA"/>
          </a:p>
        </p:txBody>
      </p:sp>
      <p:sp>
        <p:nvSpPr>
          <p:cNvPr id="15" name="Numéro de diapositive">
            <a:extLst>
              <a:ext uri="{FF2B5EF4-FFF2-40B4-BE49-F238E27FC236}">
                <a16:creationId xmlns:a16="http://schemas.microsoft.com/office/drawing/2014/main" id="{BB1334C5-560D-4B1A-865F-0CA7A44C13FC}"/>
              </a:ext>
            </a:extLst>
          </p:cNvPr>
          <p:cNvSpPr txBox="1">
            <a:spLocks noGrp="1"/>
          </p:cNvSpPr>
          <p:nvPr>
            <p:ph type="sldNum" sz="quarter" idx="2"/>
          </p:nvPr>
        </p:nvSpPr>
        <p:spPr>
          <a:xfrm>
            <a:off x="192928" y="6459926"/>
            <a:ext cx="203020" cy="177429"/>
          </a:xfrm>
          <a:prstGeom prst="rect">
            <a:avLst/>
          </a:prstGeom>
          <a:ln w="12700">
            <a:miter lim="400000"/>
          </a:ln>
        </p:spPr>
        <p:txBody>
          <a:bodyPr wrap="none" lIns="45718" tIns="45718" rIns="45718" bIns="45718" anchor="ctr">
            <a:spAutoFit/>
          </a:bodyPr>
          <a:lstStyle>
            <a:lvl1pPr>
              <a:defRPr sz="700">
                <a:solidFill>
                  <a:srgbClr val="0033A0"/>
                </a:solidFill>
                <a:latin typeface="Arial"/>
                <a:ea typeface="Arial"/>
                <a:cs typeface="Arial"/>
                <a:sym typeface="Arial"/>
              </a:defRPr>
            </a:lvl1pPr>
          </a:lstStyle>
          <a:p>
            <a:fld id="{86CB4B4D-7CA3-9044-876B-883B54F8677D}" type="slidenum">
              <a:t>‹N°›</a:t>
            </a:fld>
            <a:endParaRPr/>
          </a:p>
        </p:txBody>
      </p:sp>
    </p:spTree>
    <p:extLst>
      <p:ext uri="{BB962C8B-B14F-4D97-AF65-F5344CB8AC3E}">
        <p14:creationId xmlns:p14="http://schemas.microsoft.com/office/powerpoint/2010/main" val="4192607374"/>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415F-DF1D-4B1E-A142-7AFFFC55D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a:extLst>
              <a:ext uri="{FF2B5EF4-FFF2-40B4-BE49-F238E27FC236}">
                <a16:creationId xmlns:a16="http://schemas.microsoft.com/office/drawing/2014/main" id="{43FC1169-72A7-4627-822C-719FF3BA8F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a:extLst>
              <a:ext uri="{FF2B5EF4-FFF2-40B4-BE49-F238E27FC236}">
                <a16:creationId xmlns:a16="http://schemas.microsoft.com/office/drawing/2014/main" id="{1C37E357-65D0-4A40-A882-F6BF9DF6D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A6424D-38B3-4A07-BF1B-1C150FD26BD9}"/>
              </a:ext>
            </a:extLst>
          </p:cNvPr>
          <p:cNvSpPr>
            <a:spLocks noGrp="1"/>
          </p:cNvSpPr>
          <p:nvPr>
            <p:ph type="dt" sz="half" idx="10"/>
          </p:nvPr>
        </p:nvSpPr>
        <p:spPr/>
        <p:txBody>
          <a:bodyPr/>
          <a:lstStyle/>
          <a:p>
            <a:fld id="{367696DE-2669-4B78-A6E7-83ECE5D2D66B}" type="datetime1">
              <a:rPr lang="fr-CA" smtClean="0"/>
              <a:t>2023-02-23</a:t>
            </a:fld>
            <a:endParaRPr lang="fr-CA"/>
          </a:p>
        </p:txBody>
      </p:sp>
      <p:sp>
        <p:nvSpPr>
          <p:cNvPr id="6" name="Footer Placeholder 5">
            <a:extLst>
              <a:ext uri="{FF2B5EF4-FFF2-40B4-BE49-F238E27FC236}">
                <a16:creationId xmlns:a16="http://schemas.microsoft.com/office/drawing/2014/main" id="{8738A2AC-7126-4579-BDFA-F2D674097EE0}"/>
              </a:ext>
            </a:extLst>
          </p:cNvPr>
          <p:cNvSpPr>
            <a:spLocks noGrp="1"/>
          </p:cNvSpPr>
          <p:nvPr>
            <p:ph type="ftr" sz="quarter" idx="11"/>
          </p:nvPr>
        </p:nvSpPr>
        <p:spPr/>
        <p:txBody>
          <a:bodyPr/>
          <a:lstStyle/>
          <a:p>
            <a:r>
              <a:rPr lang="fr-CA"/>
              <a:t>CONFIDENTIEL</a:t>
            </a:r>
          </a:p>
        </p:txBody>
      </p:sp>
      <p:sp>
        <p:nvSpPr>
          <p:cNvPr id="7" name="Slide Number Placeholder 6">
            <a:extLst>
              <a:ext uri="{FF2B5EF4-FFF2-40B4-BE49-F238E27FC236}">
                <a16:creationId xmlns:a16="http://schemas.microsoft.com/office/drawing/2014/main" id="{4B84B2B9-0A3B-4E29-A7E8-0DCDAA5CA4F2}"/>
              </a:ext>
            </a:extLst>
          </p:cNvPr>
          <p:cNvSpPr>
            <a:spLocks noGrp="1"/>
          </p:cNvSpPr>
          <p:nvPr>
            <p:ph type="sldNum" sz="quarter" idx="12"/>
          </p:nvPr>
        </p:nvSpPr>
        <p:spPr/>
        <p:txBody>
          <a:bodyPr/>
          <a:lstStyle/>
          <a:p>
            <a:fld id="{90E5806F-A9DC-4223-88D3-6DD41DE74EBF}" type="slidenum">
              <a:rPr lang="fr-CA" smtClean="0"/>
              <a:t>‹N°›</a:t>
            </a:fld>
            <a:endParaRPr lang="fr-CA"/>
          </a:p>
        </p:txBody>
      </p:sp>
    </p:spTree>
    <p:extLst>
      <p:ext uri="{BB962C8B-B14F-4D97-AF65-F5344CB8AC3E}">
        <p14:creationId xmlns:p14="http://schemas.microsoft.com/office/powerpoint/2010/main" val="640457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EA306-CD57-42BA-84FA-5BB366B820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93FB52F9-F4C4-465D-9F8B-BA9367793A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a:extLst>
              <a:ext uri="{FF2B5EF4-FFF2-40B4-BE49-F238E27FC236}">
                <a16:creationId xmlns:a16="http://schemas.microsoft.com/office/drawing/2014/main" id="{74262CB0-4C65-4074-94F4-C77A7D0B873F}"/>
              </a:ext>
            </a:extLst>
          </p:cNvPr>
          <p:cNvSpPr>
            <a:spLocks noGrp="1"/>
          </p:cNvSpPr>
          <p:nvPr>
            <p:ph type="dt" sz="half" idx="10"/>
          </p:nvPr>
        </p:nvSpPr>
        <p:spPr/>
        <p:txBody>
          <a:bodyPr/>
          <a:lstStyle/>
          <a:p>
            <a:fld id="{5F53354A-2588-4717-826D-B05148A80CDA}" type="datetime1">
              <a:rPr lang="fr-CA" smtClean="0"/>
              <a:t>2023-02-23</a:t>
            </a:fld>
            <a:endParaRPr lang="fr-CA"/>
          </a:p>
        </p:txBody>
      </p:sp>
      <p:sp>
        <p:nvSpPr>
          <p:cNvPr id="5" name="Footer Placeholder 4">
            <a:extLst>
              <a:ext uri="{FF2B5EF4-FFF2-40B4-BE49-F238E27FC236}">
                <a16:creationId xmlns:a16="http://schemas.microsoft.com/office/drawing/2014/main" id="{D0F2058A-2CAF-420B-9E45-D7CBD5589C7D}"/>
              </a:ext>
            </a:extLst>
          </p:cNvPr>
          <p:cNvSpPr>
            <a:spLocks noGrp="1"/>
          </p:cNvSpPr>
          <p:nvPr>
            <p:ph type="ftr" sz="quarter" idx="11"/>
          </p:nvPr>
        </p:nvSpPr>
        <p:spPr/>
        <p:txBody>
          <a:bodyPr/>
          <a:lstStyle/>
          <a:p>
            <a:r>
              <a:rPr lang="fr-CA"/>
              <a:t>Confidentiel</a:t>
            </a:r>
          </a:p>
        </p:txBody>
      </p:sp>
      <p:sp>
        <p:nvSpPr>
          <p:cNvPr id="6" name="Slide Number Placeholder 5">
            <a:extLst>
              <a:ext uri="{FF2B5EF4-FFF2-40B4-BE49-F238E27FC236}">
                <a16:creationId xmlns:a16="http://schemas.microsoft.com/office/drawing/2014/main" id="{F945DCBD-F0FA-4156-A921-674EC38F781D}"/>
              </a:ext>
            </a:extLst>
          </p:cNvPr>
          <p:cNvSpPr>
            <a:spLocks noGrp="1"/>
          </p:cNvSpPr>
          <p:nvPr>
            <p:ph type="sldNum" sz="quarter" idx="12"/>
          </p:nvPr>
        </p:nvSpPr>
        <p:spPr/>
        <p:txBody>
          <a:bodyPr/>
          <a:lstStyle/>
          <a:p>
            <a:fld id="{90E5806F-A9DC-4223-88D3-6DD41DE74EBF}" type="slidenum">
              <a:rPr lang="fr-CA" smtClean="0"/>
              <a:t>‹N°›</a:t>
            </a:fld>
            <a:endParaRPr lang="fr-CA"/>
          </a:p>
        </p:txBody>
      </p:sp>
    </p:spTree>
    <p:extLst>
      <p:ext uri="{BB962C8B-B14F-4D97-AF65-F5344CB8AC3E}">
        <p14:creationId xmlns:p14="http://schemas.microsoft.com/office/powerpoint/2010/main" val="129561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re">
    <p:spTree>
      <p:nvGrpSpPr>
        <p:cNvPr id="1" name=""/>
        <p:cNvGrpSpPr/>
        <p:nvPr/>
      </p:nvGrpSpPr>
      <p:grpSpPr>
        <a:xfrm>
          <a:off x="0" y="0"/>
          <a:ext cx="0" cy="0"/>
          <a:chOff x="0" y="0"/>
          <a:chExt cx="0" cy="0"/>
        </a:xfrm>
      </p:grpSpPr>
      <p:sp>
        <p:nvSpPr>
          <p:cNvPr id="60" name="Rectangle 4"/>
          <p:cNvSpPr/>
          <p:nvPr/>
        </p:nvSpPr>
        <p:spPr>
          <a:xfrm>
            <a:off x="144965" y="145914"/>
            <a:ext cx="11902069" cy="6566173"/>
          </a:xfrm>
          <a:prstGeom prst="rect">
            <a:avLst/>
          </a:prstGeom>
          <a:solidFill>
            <a:srgbClr val="0033A0"/>
          </a:solidFill>
          <a:ln w="12700">
            <a:miter lim="400000"/>
          </a:ln>
        </p:spPr>
        <p:txBody>
          <a:bodyPr lIns="45718" tIns="45718" rIns="45718" bIns="45718" anchor="ctr"/>
          <a:lstStyle/>
          <a:p>
            <a:pPr algn="ctr">
              <a:defRPr>
                <a:solidFill>
                  <a:srgbClr val="FFFFFF"/>
                </a:solidFill>
              </a:defRPr>
            </a:pPr>
            <a:endParaRPr/>
          </a:p>
        </p:txBody>
      </p:sp>
      <p:sp>
        <p:nvSpPr>
          <p:cNvPr id="4" name="Texte du titre">
            <a:extLst>
              <a:ext uri="{FF2B5EF4-FFF2-40B4-BE49-F238E27FC236}">
                <a16:creationId xmlns:a16="http://schemas.microsoft.com/office/drawing/2014/main" id="{D27B1F3B-16ED-41B7-A2F1-26F0108ABFFA}"/>
              </a:ext>
            </a:extLst>
          </p:cNvPr>
          <p:cNvSpPr txBox="1">
            <a:spLocks noGrp="1"/>
          </p:cNvSpPr>
          <p:nvPr>
            <p:ph type="title" hasCustomPrompt="1"/>
          </p:nvPr>
        </p:nvSpPr>
        <p:spPr>
          <a:xfrm>
            <a:off x="1314909" y="2308729"/>
            <a:ext cx="6351356" cy="1544813"/>
          </a:xfrm>
          <a:prstGeom prst="rect">
            <a:avLst/>
          </a:prstGeom>
        </p:spPr>
        <p:txBody>
          <a:bodyPr anchor="t"/>
          <a:lstStyle>
            <a:lvl1pPr>
              <a:defRPr>
                <a:solidFill>
                  <a:schemeClr val="bg1"/>
                </a:solidFill>
              </a:defRPr>
            </a:lvl1pPr>
          </a:lstStyle>
          <a:p>
            <a:r>
              <a:rPr lang="fr-CA"/>
              <a:t>Titre</a:t>
            </a:r>
            <a:endParaRPr/>
          </a:p>
        </p:txBody>
      </p:sp>
      <p:sp>
        <p:nvSpPr>
          <p:cNvPr id="5" name="Connecteur droit 11">
            <a:extLst>
              <a:ext uri="{FF2B5EF4-FFF2-40B4-BE49-F238E27FC236}">
                <a16:creationId xmlns:a16="http://schemas.microsoft.com/office/drawing/2014/main" id="{18FE623A-1ABB-42F1-B768-75667C6DB2B8}"/>
              </a:ext>
            </a:extLst>
          </p:cNvPr>
          <p:cNvSpPr/>
          <p:nvPr userDrawn="1"/>
        </p:nvSpPr>
        <p:spPr>
          <a:xfrm>
            <a:off x="1370860" y="2192651"/>
            <a:ext cx="1282551" cy="3"/>
          </a:xfrm>
          <a:prstGeom prst="line">
            <a:avLst/>
          </a:prstGeom>
          <a:ln w="76200">
            <a:solidFill>
              <a:srgbClr val="CBCBCB"/>
            </a:solidFill>
            <a:miter/>
          </a:ln>
        </p:spPr>
        <p:txBody>
          <a:bodyPr lIns="45718" tIns="45718" rIns="45718" bIns="45718"/>
          <a:lstStyle/>
          <a:p>
            <a:endParaRPr/>
          </a:p>
        </p:txBody>
      </p:sp>
    </p:spTree>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Deux contenus">
    <p:spTree>
      <p:nvGrpSpPr>
        <p:cNvPr id="1" name=""/>
        <p:cNvGrpSpPr/>
        <p:nvPr/>
      </p:nvGrpSpPr>
      <p:grpSpPr>
        <a:xfrm>
          <a:off x="0" y="0"/>
          <a:ext cx="0" cy="0"/>
          <a:chOff x="0" y="0"/>
          <a:chExt cx="0" cy="0"/>
        </a:xfrm>
      </p:grpSpPr>
      <p:sp>
        <p:nvSpPr>
          <p:cNvPr id="26" name="Texte du titre"/>
          <p:cNvSpPr txBox="1">
            <a:spLocks noGrp="1"/>
          </p:cNvSpPr>
          <p:nvPr>
            <p:ph type="title" hasCustomPrompt="1"/>
          </p:nvPr>
        </p:nvSpPr>
        <p:spPr>
          <a:prstGeom prst="rect">
            <a:avLst/>
          </a:prstGeom>
        </p:spPr>
        <p:txBody>
          <a:bodyPr/>
          <a:lstStyle>
            <a:lvl1pPr>
              <a:defRPr/>
            </a:lvl1pPr>
          </a:lstStyle>
          <a:p>
            <a:r>
              <a:rPr lang="fr-CA"/>
              <a:t>Titre</a:t>
            </a:r>
            <a:endParaRPr/>
          </a:p>
        </p:txBody>
      </p:sp>
      <p:sp>
        <p:nvSpPr>
          <p:cNvPr id="27" name="Texte niveau 1…"/>
          <p:cNvSpPr txBox="1">
            <a:spLocks noGrp="1"/>
          </p:cNvSpPr>
          <p:nvPr>
            <p:ph type="body" sz="half"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 name="Numéro de diapositive">
            <a:extLst>
              <a:ext uri="{FF2B5EF4-FFF2-40B4-BE49-F238E27FC236}">
                <a16:creationId xmlns:a16="http://schemas.microsoft.com/office/drawing/2014/main" id="{446A4C68-6584-4B27-81A1-A584A14429F1}"/>
              </a:ext>
            </a:extLst>
          </p:cNvPr>
          <p:cNvSpPr txBox="1">
            <a:spLocks noGrp="1"/>
          </p:cNvSpPr>
          <p:nvPr>
            <p:ph type="sldNum" sz="quarter" idx="2"/>
          </p:nvPr>
        </p:nvSpPr>
        <p:spPr>
          <a:xfrm>
            <a:off x="192928" y="6459926"/>
            <a:ext cx="203020" cy="177429"/>
          </a:xfrm>
          <a:prstGeom prst="rect">
            <a:avLst/>
          </a:prstGeom>
          <a:ln w="12700">
            <a:miter lim="400000"/>
          </a:ln>
        </p:spPr>
        <p:txBody>
          <a:bodyPr wrap="none" lIns="45718" tIns="45718" rIns="45718" bIns="45718" anchor="ctr">
            <a:spAutoFit/>
          </a:bodyPr>
          <a:lstStyle>
            <a:lvl1pPr>
              <a:defRPr sz="700">
                <a:solidFill>
                  <a:srgbClr val="0033A0"/>
                </a:solidFill>
                <a:latin typeface="Arial"/>
                <a:ea typeface="Arial"/>
                <a:cs typeface="Arial"/>
                <a:sym typeface="Arial"/>
              </a:defRPr>
            </a:lvl1pPr>
          </a:lstStyle>
          <a:p>
            <a:fld id="{86CB4B4D-7CA3-9044-876B-883B54F8677D}" type="slidenum">
              <a:t>‹N°›</a:t>
            </a:fld>
            <a:endParaRPr/>
          </a:p>
        </p:txBody>
      </p:sp>
    </p:spTree>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re de partie">
    <p:spTree>
      <p:nvGrpSpPr>
        <p:cNvPr id="1" name=""/>
        <p:cNvGrpSpPr/>
        <p:nvPr/>
      </p:nvGrpSpPr>
      <p:grpSpPr>
        <a:xfrm>
          <a:off x="0" y="0"/>
          <a:ext cx="0" cy="0"/>
          <a:chOff x="0" y="0"/>
          <a:chExt cx="0" cy="0"/>
        </a:xfrm>
      </p:grpSpPr>
      <p:sp>
        <p:nvSpPr>
          <p:cNvPr id="47" name="Rectangle 8"/>
          <p:cNvSpPr/>
          <p:nvPr/>
        </p:nvSpPr>
        <p:spPr>
          <a:xfrm>
            <a:off x="192928" y="156117"/>
            <a:ext cx="11828450" cy="6552783"/>
          </a:xfrm>
          <a:prstGeom prst="rect">
            <a:avLst/>
          </a:prstGeom>
          <a:solidFill>
            <a:srgbClr val="0033A0"/>
          </a:solidFill>
          <a:ln w="12700">
            <a:miter lim="400000"/>
          </a:ln>
        </p:spPr>
        <p:txBody>
          <a:bodyPr lIns="45718" tIns="45718" rIns="45718" bIns="45718" anchor="ctr"/>
          <a:lstStyle/>
          <a:p>
            <a:pPr algn="ctr">
              <a:defRPr>
                <a:solidFill>
                  <a:srgbClr val="FFFFFF"/>
                </a:solidFill>
              </a:defRPr>
            </a:pPr>
            <a:endParaRPr/>
          </a:p>
        </p:txBody>
      </p:sp>
      <p:sp>
        <p:nvSpPr>
          <p:cNvPr id="10" name="Texte du titre">
            <a:extLst>
              <a:ext uri="{FF2B5EF4-FFF2-40B4-BE49-F238E27FC236}">
                <a16:creationId xmlns:a16="http://schemas.microsoft.com/office/drawing/2014/main" id="{D3CE5DD4-B4BA-47EB-9AB1-E00433A1C06E}"/>
              </a:ext>
            </a:extLst>
          </p:cNvPr>
          <p:cNvSpPr txBox="1">
            <a:spLocks noGrp="1"/>
          </p:cNvSpPr>
          <p:nvPr>
            <p:ph type="title" hasCustomPrompt="1"/>
          </p:nvPr>
        </p:nvSpPr>
        <p:spPr>
          <a:xfrm>
            <a:off x="1314909" y="2308729"/>
            <a:ext cx="6351356" cy="1544813"/>
          </a:xfrm>
          <a:prstGeom prst="rect">
            <a:avLst/>
          </a:prstGeom>
        </p:spPr>
        <p:txBody>
          <a:bodyPr anchor="t"/>
          <a:lstStyle>
            <a:lvl1pPr>
              <a:defRPr>
                <a:solidFill>
                  <a:schemeClr val="bg1"/>
                </a:solidFill>
              </a:defRPr>
            </a:lvl1pPr>
          </a:lstStyle>
          <a:p>
            <a:r>
              <a:rPr lang="fr-CA"/>
              <a:t>Titre</a:t>
            </a:r>
            <a:endParaRPr/>
          </a:p>
        </p:txBody>
      </p:sp>
      <p:sp>
        <p:nvSpPr>
          <p:cNvPr id="11" name="Connecteur droit 11">
            <a:extLst>
              <a:ext uri="{FF2B5EF4-FFF2-40B4-BE49-F238E27FC236}">
                <a16:creationId xmlns:a16="http://schemas.microsoft.com/office/drawing/2014/main" id="{24682749-38B4-46A5-A6E8-772C3905F918}"/>
              </a:ext>
            </a:extLst>
          </p:cNvPr>
          <p:cNvSpPr/>
          <p:nvPr userDrawn="1"/>
        </p:nvSpPr>
        <p:spPr>
          <a:xfrm>
            <a:off x="1370860" y="2192651"/>
            <a:ext cx="1282551" cy="3"/>
          </a:xfrm>
          <a:prstGeom prst="line">
            <a:avLst/>
          </a:prstGeom>
          <a:ln w="76200">
            <a:solidFill>
              <a:srgbClr val="CBCBCB"/>
            </a:solidFill>
            <a:miter/>
          </a:ln>
        </p:spPr>
        <p:txBody>
          <a:bodyPr lIns="45718" tIns="45718" rIns="45718" bIns="45718"/>
          <a:lstStyle/>
          <a:p>
            <a:endParaRPr/>
          </a:p>
        </p:txBody>
      </p:sp>
    </p:spTree>
    <p:extLst>
      <p:ext uri="{BB962C8B-B14F-4D97-AF65-F5344CB8AC3E}">
        <p14:creationId xmlns:p14="http://schemas.microsoft.com/office/powerpoint/2010/main" val="404256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FD7F74A-4CF9-421A-8239-1BC1FF16DFE3}"/>
              </a:ext>
            </a:extLst>
          </p:cNvPr>
          <p:cNvSpPr>
            <a:spLocks noGrp="1"/>
          </p:cNvSpPr>
          <p:nvPr>
            <p:ph type="title" hasCustomPrompt="1"/>
          </p:nvPr>
        </p:nvSpPr>
        <p:spPr>
          <a:xfrm>
            <a:off x="1304400" y="499075"/>
            <a:ext cx="9367319" cy="815199"/>
          </a:xfrm>
        </p:spPr>
        <p:txBody>
          <a:bodyPr/>
          <a:lstStyle>
            <a:lvl1pPr>
              <a:defRPr/>
            </a:lvl1pPr>
          </a:lstStyle>
          <a:p>
            <a:r>
              <a:rPr lang="fr-FR"/>
              <a:t>Titre</a:t>
            </a:r>
            <a:endParaRPr lang="fr-CA"/>
          </a:p>
        </p:txBody>
      </p:sp>
      <p:sp>
        <p:nvSpPr>
          <p:cNvPr id="6" name="Espace réservé pour une image  4">
            <a:extLst>
              <a:ext uri="{FF2B5EF4-FFF2-40B4-BE49-F238E27FC236}">
                <a16:creationId xmlns:a16="http://schemas.microsoft.com/office/drawing/2014/main" id="{395E64FD-54AE-451F-A928-1C96B7FBC075}"/>
              </a:ext>
            </a:extLst>
          </p:cNvPr>
          <p:cNvSpPr>
            <a:spLocks noGrp="1"/>
          </p:cNvSpPr>
          <p:nvPr>
            <p:ph type="pic" sz="quarter" idx="11"/>
          </p:nvPr>
        </p:nvSpPr>
        <p:spPr>
          <a:xfrm>
            <a:off x="1304400" y="1675319"/>
            <a:ext cx="2800350" cy="3927810"/>
          </a:xfrm>
          <a:prstGeom prst="rect">
            <a:avLst/>
          </a:prstGeom>
        </p:spPr>
        <p:txBody>
          <a:bodyPr/>
          <a:lstStyle/>
          <a:p>
            <a:endParaRPr lang="fr-CA"/>
          </a:p>
        </p:txBody>
      </p:sp>
      <p:sp>
        <p:nvSpPr>
          <p:cNvPr id="7" name="Texte niveau 1…">
            <a:extLst>
              <a:ext uri="{FF2B5EF4-FFF2-40B4-BE49-F238E27FC236}">
                <a16:creationId xmlns:a16="http://schemas.microsoft.com/office/drawing/2014/main" id="{DF8891A3-AE6D-4174-A0E7-5F01EDB4DA31}"/>
              </a:ext>
            </a:extLst>
          </p:cNvPr>
          <p:cNvSpPr txBox="1">
            <a:spLocks noGrp="1"/>
          </p:cNvSpPr>
          <p:nvPr>
            <p:ph idx="1" hasCustomPrompt="1"/>
          </p:nvPr>
        </p:nvSpPr>
        <p:spPr>
          <a:xfrm>
            <a:off x="4435813" y="1675319"/>
            <a:ext cx="6235904" cy="392781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a:defRPr/>
            </a:lvl1pPr>
          </a:lstStyle>
          <a:p>
            <a:r>
              <a:rPr lang="fr-CA"/>
              <a:t>Insérer votre texte ici</a:t>
            </a:r>
            <a:endParaRPr/>
          </a:p>
        </p:txBody>
      </p:sp>
      <p:sp>
        <p:nvSpPr>
          <p:cNvPr id="8" name="Numéro de diapositive">
            <a:extLst>
              <a:ext uri="{FF2B5EF4-FFF2-40B4-BE49-F238E27FC236}">
                <a16:creationId xmlns:a16="http://schemas.microsoft.com/office/drawing/2014/main" id="{0524D078-BC97-472D-A535-510129170ECC}"/>
              </a:ext>
            </a:extLst>
          </p:cNvPr>
          <p:cNvSpPr txBox="1">
            <a:spLocks noGrp="1"/>
          </p:cNvSpPr>
          <p:nvPr>
            <p:ph type="sldNum" sz="quarter" idx="2"/>
          </p:nvPr>
        </p:nvSpPr>
        <p:spPr>
          <a:xfrm>
            <a:off x="192928" y="6459926"/>
            <a:ext cx="203020" cy="177429"/>
          </a:xfrm>
          <a:prstGeom prst="rect">
            <a:avLst/>
          </a:prstGeom>
          <a:ln w="12700">
            <a:miter lim="400000"/>
          </a:ln>
        </p:spPr>
        <p:txBody>
          <a:bodyPr wrap="none" lIns="45718" tIns="45718" rIns="45718" bIns="45718" anchor="ctr">
            <a:spAutoFit/>
          </a:bodyPr>
          <a:lstStyle>
            <a:lvl1pPr>
              <a:defRPr sz="700">
                <a:solidFill>
                  <a:srgbClr val="0033A0"/>
                </a:solidFill>
                <a:latin typeface="Arial"/>
                <a:ea typeface="Arial"/>
                <a:cs typeface="Arial"/>
                <a:sym typeface="Arial"/>
              </a:defRPr>
            </a:lvl1pPr>
          </a:lstStyle>
          <a:p>
            <a:fld id="{86CB4B4D-7CA3-9044-876B-883B54F8677D}" type="slidenum">
              <a:t>‹N°›</a:t>
            </a:fld>
            <a:endParaRPr dirty="0"/>
          </a:p>
        </p:txBody>
      </p:sp>
    </p:spTree>
    <p:extLst>
      <p:ext uri="{BB962C8B-B14F-4D97-AF65-F5344CB8AC3E}">
        <p14:creationId xmlns:p14="http://schemas.microsoft.com/office/powerpoint/2010/main" val="393281748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49B3-5557-4B3A-AA66-B0D15FE61799}"/>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0AEC7597-628A-48BF-978E-734202FC5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1C2B9C13-7900-47A9-8CA5-08D3390B486C}"/>
              </a:ext>
            </a:extLst>
          </p:cNvPr>
          <p:cNvSpPr>
            <a:spLocks noGrp="1"/>
          </p:cNvSpPr>
          <p:nvPr>
            <p:ph type="dt" sz="half" idx="10"/>
          </p:nvPr>
        </p:nvSpPr>
        <p:spPr/>
        <p:txBody>
          <a:bodyPr/>
          <a:lstStyle/>
          <a:p>
            <a:endParaRPr lang="fr-CA" dirty="0"/>
          </a:p>
        </p:txBody>
      </p:sp>
      <p:sp>
        <p:nvSpPr>
          <p:cNvPr id="5" name="Footer Placeholder 4">
            <a:extLst>
              <a:ext uri="{FF2B5EF4-FFF2-40B4-BE49-F238E27FC236}">
                <a16:creationId xmlns:a16="http://schemas.microsoft.com/office/drawing/2014/main" id="{68E46D43-9AAE-4204-A016-12B68EB2B050}"/>
              </a:ext>
            </a:extLst>
          </p:cNvPr>
          <p:cNvSpPr>
            <a:spLocks noGrp="1"/>
          </p:cNvSpPr>
          <p:nvPr>
            <p:ph type="ftr" sz="quarter" idx="11"/>
          </p:nvPr>
        </p:nvSpPr>
        <p:spPr/>
        <p:txBody>
          <a:bodyPr/>
          <a:lstStyle/>
          <a:p>
            <a:endParaRPr lang="fr-CA" dirty="0"/>
          </a:p>
        </p:txBody>
      </p:sp>
      <p:sp>
        <p:nvSpPr>
          <p:cNvPr id="6" name="Slide Number Placeholder 5">
            <a:extLst>
              <a:ext uri="{FF2B5EF4-FFF2-40B4-BE49-F238E27FC236}">
                <a16:creationId xmlns:a16="http://schemas.microsoft.com/office/drawing/2014/main" id="{42056BC0-74D4-4144-B62B-5C5793AEC5AC}"/>
              </a:ext>
            </a:extLst>
          </p:cNvPr>
          <p:cNvSpPr>
            <a:spLocks noGrp="1"/>
          </p:cNvSpPr>
          <p:nvPr>
            <p:ph type="sldNum" sz="quarter" idx="12"/>
          </p:nvPr>
        </p:nvSpPr>
        <p:spPr/>
        <p:txBody>
          <a:bodyPr/>
          <a:lstStyle/>
          <a:p>
            <a:fld id="{90E5806F-A9DC-4223-88D3-6DD41DE74EBF}" type="slidenum">
              <a:rPr lang="fr-CA" smtClean="0"/>
              <a:t>‹N°›</a:t>
            </a:fld>
            <a:endParaRPr lang="fr-CA"/>
          </a:p>
        </p:txBody>
      </p:sp>
    </p:spTree>
    <p:extLst>
      <p:ext uri="{BB962C8B-B14F-4D97-AF65-F5344CB8AC3E}">
        <p14:creationId xmlns:p14="http://schemas.microsoft.com/office/powerpoint/2010/main" val="1552253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45AB5-29DC-41D2-9D65-8E7E1BC2073D}"/>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B88765A6-EC5F-4A8F-AF33-0CB77899E1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a:extLst>
              <a:ext uri="{FF2B5EF4-FFF2-40B4-BE49-F238E27FC236}">
                <a16:creationId xmlns:a16="http://schemas.microsoft.com/office/drawing/2014/main" id="{B1135084-7FB6-49EB-BB17-23770C27B3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a:extLst>
              <a:ext uri="{FF2B5EF4-FFF2-40B4-BE49-F238E27FC236}">
                <a16:creationId xmlns:a16="http://schemas.microsoft.com/office/drawing/2014/main" id="{7900FBB0-9103-46B0-8F56-26E6C13B88C2}"/>
              </a:ext>
            </a:extLst>
          </p:cNvPr>
          <p:cNvSpPr>
            <a:spLocks noGrp="1"/>
          </p:cNvSpPr>
          <p:nvPr>
            <p:ph type="dt" sz="half" idx="10"/>
          </p:nvPr>
        </p:nvSpPr>
        <p:spPr/>
        <p:txBody>
          <a:bodyPr/>
          <a:lstStyle/>
          <a:p>
            <a:fld id="{2C64CFEF-AC0A-4924-B809-6C470F123420}" type="datetime1">
              <a:rPr lang="fr-CA" smtClean="0"/>
              <a:t>2023-02-23</a:t>
            </a:fld>
            <a:endParaRPr lang="fr-CA"/>
          </a:p>
        </p:txBody>
      </p:sp>
      <p:sp>
        <p:nvSpPr>
          <p:cNvPr id="6" name="Footer Placeholder 5">
            <a:extLst>
              <a:ext uri="{FF2B5EF4-FFF2-40B4-BE49-F238E27FC236}">
                <a16:creationId xmlns:a16="http://schemas.microsoft.com/office/drawing/2014/main" id="{92A2E0A6-2128-4AD9-B663-948AB5297528}"/>
              </a:ext>
            </a:extLst>
          </p:cNvPr>
          <p:cNvSpPr>
            <a:spLocks noGrp="1"/>
          </p:cNvSpPr>
          <p:nvPr>
            <p:ph type="ftr" sz="quarter" idx="11"/>
          </p:nvPr>
        </p:nvSpPr>
        <p:spPr/>
        <p:txBody>
          <a:bodyPr/>
          <a:lstStyle/>
          <a:p>
            <a:r>
              <a:rPr lang="fr-CA"/>
              <a:t>CONFIDENTIEL</a:t>
            </a:r>
          </a:p>
        </p:txBody>
      </p:sp>
      <p:sp>
        <p:nvSpPr>
          <p:cNvPr id="7" name="Slide Number Placeholder 6">
            <a:extLst>
              <a:ext uri="{FF2B5EF4-FFF2-40B4-BE49-F238E27FC236}">
                <a16:creationId xmlns:a16="http://schemas.microsoft.com/office/drawing/2014/main" id="{B80F8FCF-81E9-40A5-975A-199DEDBACC52}"/>
              </a:ext>
            </a:extLst>
          </p:cNvPr>
          <p:cNvSpPr>
            <a:spLocks noGrp="1"/>
          </p:cNvSpPr>
          <p:nvPr>
            <p:ph type="sldNum" sz="quarter" idx="12"/>
          </p:nvPr>
        </p:nvSpPr>
        <p:spPr/>
        <p:txBody>
          <a:bodyPr/>
          <a:lstStyle/>
          <a:p>
            <a:fld id="{90E5806F-A9DC-4223-88D3-6DD41DE74EBF}" type="slidenum">
              <a:rPr lang="fr-CA" smtClean="0"/>
              <a:t>‹N°›</a:t>
            </a:fld>
            <a:endParaRPr lang="fr-CA"/>
          </a:p>
        </p:txBody>
      </p:sp>
    </p:spTree>
    <p:extLst>
      <p:ext uri="{BB962C8B-B14F-4D97-AF65-F5344CB8AC3E}">
        <p14:creationId xmlns:p14="http://schemas.microsoft.com/office/powerpoint/2010/main" val="61044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DF70EE-7B1C-451A-B3D3-B5168D89EE59}"/>
              </a:ext>
            </a:extLst>
          </p:cNvPr>
          <p:cNvSpPr>
            <a:spLocks noGrp="1"/>
          </p:cNvSpPr>
          <p:nvPr>
            <p:ph type="dt" sz="half" idx="10"/>
          </p:nvPr>
        </p:nvSpPr>
        <p:spPr/>
        <p:txBody>
          <a:bodyPr/>
          <a:lstStyle/>
          <a:p>
            <a:fld id="{2C497AA7-9FAE-4F94-B0B3-9C14562B0B41}" type="datetime1">
              <a:rPr lang="fr-CA" smtClean="0"/>
              <a:t>2023-02-23</a:t>
            </a:fld>
            <a:endParaRPr lang="fr-CA"/>
          </a:p>
        </p:txBody>
      </p:sp>
      <p:sp>
        <p:nvSpPr>
          <p:cNvPr id="3" name="Footer Placeholder 2">
            <a:extLst>
              <a:ext uri="{FF2B5EF4-FFF2-40B4-BE49-F238E27FC236}">
                <a16:creationId xmlns:a16="http://schemas.microsoft.com/office/drawing/2014/main" id="{2828566F-CBAC-4B83-907D-B27C6E5E855F}"/>
              </a:ext>
            </a:extLst>
          </p:cNvPr>
          <p:cNvSpPr>
            <a:spLocks noGrp="1"/>
          </p:cNvSpPr>
          <p:nvPr>
            <p:ph type="ftr" sz="quarter" idx="11"/>
          </p:nvPr>
        </p:nvSpPr>
        <p:spPr/>
        <p:txBody>
          <a:bodyPr/>
          <a:lstStyle/>
          <a:p>
            <a:r>
              <a:rPr lang="fr-CA"/>
              <a:t>CONFIDENTIEL</a:t>
            </a:r>
          </a:p>
        </p:txBody>
      </p:sp>
      <p:sp>
        <p:nvSpPr>
          <p:cNvPr id="4" name="Slide Number Placeholder 3">
            <a:extLst>
              <a:ext uri="{FF2B5EF4-FFF2-40B4-BE49-F238E27FC236}">
                <a16:creationId xmlns:a16="http://schemas.microsoft.com/office/drawing/2014/main" id="{FABDF5F5-4B69-4996-A2F7-DE8F8CB7C4FD}"/>
              </a:ext>
            </a:extLst>
          </p:cNvPr>
          <p:cNvSpPr>
            <a:spLocks noGrp="1"/>
          </p:cNvSpPr>
          <p:nvPr>
            <p:ph type="sldNum" sz="quarter" idx="12"/>
          </p:nvPr>
        </p:nvSpPr>
        <p:spPr/>
        <p:txBody>
          <a:bodyPr/>
          <a:lstStyle/>
          <a:p>
            <a:fld id="{90E5806F-A9DC-4223-88D3-6DD41DE74EBF}" type="slidenum">
              <a:rPr lang="fr-CA" smtClean="0"/>
              <a:t>‹N°›</a:t>
            </a:fld>
            <a:endParaRPr lang="fr-CA"/>
          </a:p>
        </p:txBody>
      </p:sp>
    </p:spTree>
    <p:extLst>
      <p:ext uri="{BB962C8B-B14F-4D97-AF65-F5344CB8AC3E}">
        <p14:creationId xmlns:p14="http://schemas.microsoft.com/office/powerpoint/2010/main" val="381315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EC32A-1959-4F90-83BE-BD73C0F0BBFC}"/>
              </a:ext>
            </a:extLst>
          </p:cNvPr>
          <p:cNvSpPr>
            <a:spLocks noGrp="1"/>
          </p:cNvSpPr>
          <p:nvPr>
            <p:ph type="title"/>
          </p:nvPr>
        </p:nvSpPr>
        <p:spPr/>
        <p:txBody>
          <a:bodyPr/>
          <a:lstStyle/>
          <a:p>
            <a:r>
              <a:rPr lang="en-US"/>
              <a:t>Click to edit Master title style</a:t>
            </a:r>
            <a:endParaRPr lang="fr-CA"/>
          </a:p>
        </p:txBody>
      </p:sp>
      <p:sp>
        <p:nvSpPr>
          <p:cNvPr id="3" name="Date Placeholder 2">
            <a:extLst>
              <a:ext uri="{FF2B5EF4-FFF2-40B4-BE49-F238E27FC236}">
                <a16:creationId xmlns:a16="http://schemas.microsoft.com/office/drawing/2014/main" id="{094D0E3C-8951-4D3F-BE0A-460D5EF425B7}"/>
              </a:ext>
            </a:extLst>
          </p:cNvPr>
          <p:cNvSpPr>
            <a:spLocks noGrp="1"/>
          </p:cNvSpPr>
          <p:nvPr>
            <p:ph type="dt" sz="half" idx="10"/>
          </p:nvPr>
        </p:nvSpPr>
        <p:spPr/>
        <p:txBody>
          <a:bodyPr/>
          <a:lstStyle/>
          <a:p>
            <a:fld id="{57E0DD2D-BB88-426B-BF55-44277A120CB1}" type="datetime1">
              <a:rPr lang="fr-CA" smtClean="0"/>
              <a:t>2023-02-23</a:t>
            </a:fld>
            <a:endParaRPr lang="fr-CA"/>
          </a:p>
        </p:txBody>
      </p:sp>
      <p:sp>
        <p:nvSpPr>
          <p:cNvPr id="4" name="Footer Placeholder 3">
            <a:extLst>
              <a:ext uri="{FF2B5EF4-FFF2-40B4-BE49-F238E27FC236}">
                <a16:creationId xmlns:a16="http://schemas.microsoft.com/office/drawing/2014/main" id="{B9552DFF-D95C-4080-B909-7AC4686AD744}"/>
              </a:ext>
            </a:extLst>
          </p:cNvPr>
          <p:cNvSpPr>
            <a:spLocks noGrp="1"/>
          </p:cNvSpPr>
          <p:nvPr>
            <p:ph type="ftr" sz="quarter" idx="11"/>
          </p:nvPr>
        </p:nvSpPr>
        <p:spPr/>
        <p:txBody>
          <a:bodyPr/>
          <a:lstStyle/>
          <a:p>
            <a:r>
              <a:rPr lang="fr-CA"/>
              <a:t>CONFIDENTIAL</a:t>
            </a:r>
          </a:p>
        </p:txBody>
      </p:sp>
      <p:sp>
        <p:nvSpPr>
          <p:cNvPr id="5" name="Slide Number Placeholder 4">
            <a:extLst>
              <a:ext uri="{FF2B5EF4-FFF2-40B4-BE49-F238E27FC236}">
                <a16:creationId xmlns:a16="http://schemas.microsoft.com/office/drawing/2014/main" id="{AFC18B3B-E7C2-4E04-8E2B-AB9DBFDB8216}"/>
              </a:ext>
            </a:extLst>
          </p:cNvPr>
          <p:cNvSpPr>
            <a:spLocks noGrp="1"/>
          </p:cNvSpPr>
          <p:nvPr>
            <p:ph type="sldNum" sz="quarter" idx="12"/>
          </p:nvPr>
        </p:nvSpPr>
        <p:spPr/>
        <p:txBody>
          <a:bodyPr/>
          <a:lstStyle/>
          <a:p>
            <a:fld id="{90E5806F-A9DC-4223-88D3-6DD41DE74EBF}" type="slidenum">
              <a:rPr lang="fr-CA" smtClean="0"/>
              <a:t>‹N°›</a:t>
            </a:fld>
            <a:endParaRPr lang="fr-CA"/>
          </a:p>
        </p:txBody>
      </p:sp>
    </p:spTree>
    <p:extLst>
      <p:ext uri="{BB962C8B-B14F-4D97-AF65-F5344CB8AC3E}">
        <p14:creationId xmlns:p14="http://schemas.microsoft.com/office/powerpoint/2010/main" val="183797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p:cNvSpPr/>
          <p:nvPr/>
        </p:nvSpPr>
        <p:spPr>
          <a:xfrm>
            <a:off x="10878370" y="156117"/>
            <a:ext cx="1143008" cy="6552783"/>
          </a:xfrm>
          <a:prstGeom prst="rect">
            <a:avLst/>
          </a:prstGeom>
          <a:solidFill>
            <a:srgbClr val="0033A0"/>
          </a:solidFill>
          <a:ln w="12700">
            <a:miter lim="400000"/>
          </a:ln>
        </p:spPr>
        <p:txBody>
          <a:bodyPr lIns="45718" tIns="45718" rIns="45718" bIns="45718" anchor="ctr"/>
          <a:lstStyle/>
          <a:p>
            <a:pPr algn="ctr">
              <a:defRPr>
                <a:solidFill>
                  <a:srgbClr val="FFFFFF"/>
                </a:solidFill>
              </a:defRPr>
            </a:pPr>
            <a:endParaRPr/>
          </a:p>
        </p:txBody>
      </p:sp>
      <p:sp>
        <p:nvSpPr>
          <p:cNvPr id="3" name="Connecteur droit 11"/>
          <p:cNvSpPr/>
          <p:nvPr/>
        </p:nvSpPr>
        <p:spPr>
          <a:xfrm>
            <a:off x="1416049" y="1466029"/>
            <a:ext cx="1282551" cy="3"/>
          </a:xfrm>
          <a:prstGeom prst="line">
            <a:avLst/>
          </a:prstGeom>
          <a:ln w="76200">
            <a:solidFill>
              <a:srgbClr val="CBCBCB"/>
            </a:solidFill>
            <a:miter/>
          </a:ln>
        </p:spPr>
        <p:txBody>
          <a:bodyPr lIns="45718" tIns="45718" rIns="45718" bIns="45718"/>
          <a:lstStyle/>
          <a:p>
            <a:endParaRPr/>
          </a:p>
        </p:txBody>
      </p:sp>
      <p:pic>
        <p:nvPicPr>
          <p:cNvPr id="4" name="Image 7" descr="Image 7"/>
          <p:cNvPicPr>
            <a:picLocks noChangeAspect="1"/>
          </p:cNvPicPr>
          <p:nvPr/>
        </p:nvPicPr>
        <p:blipFill>
          <a:blip r:embed="rId13"/>
          <a:srcRect l="7043" t="27043" r="44297" b="27957"/>
          <a:stretch>
            <a:fillRect/>
          </a:stretch>
        </p:blipFill>
        <p:spPr>
          <a:xfrm>
            <a:off x="11027029" y="6219543"/>
            <a:ext cx="826719" cy="382277"/>
          </a:xfrm>
          <a:prstGeom prst="rect">
            <a:avLst/>
          </a:prstGeom>
          <a:ln w="12700">
            <a:miter lim="400000"/>
          </a:ln>
        </p:spPr>
      </p:pic>
      <p:sp>
        <p:nvSpPr>
          <p:cNvPr id="5" name="Texte du titre"/>
          <p:cNvSpPr txBox="1">
            <a:spLocks noGrp="1"/>
          </p:cNvSpPr>
          <p:nvPr>
            <p:ph type="title"/>
          </p:nvPr>
        </p:nvSpPr>
        <p:spPr>
          <a:xfrm>
            <a:off x="1304400" y="499075"/>
            <a:ext cx="9367319" cy="81519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Texte du titre</a:t>
            </a:r>
          </a:p>
        </p:txBody>
      </p:sp>
      <p:sp>
        <p:nvSpPr>
          <p:cNvPr id="6" name="Texte niveau 1…"/>
          <p:cNvSpPr txBox="1">
            <a:spLocks noGrp="1"/>
          </p:cNvSpPr>
          <p:nvPr>
            <p:ph type="body" idx="1"/>
          </p:nvPr>
        </p:nvSpPr>
        <p:spPr>
          <a:xfrm>
            <a:off x="1342953" y="1675319"/>
            <a:ext cx="9328766" cy="455244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rPr err="1"/>
              <a:t>Texte</a:t>
            </a:r>
            <a:r>
              <a:t> </a:t>
            </a:r>
            <a:r>
              <a:rPr err="1"/>
              <a:t>niveau</a:t>
            </a:r>
            <a:r>
              <a:t> 1</a:t>
            </a:r>
          </a:p>
          <a:p>
            <a:pPr lvl="1"/>
            <a:r>
              <a:rPr err="1"/>
              <a:t>Texte</a:t>
            </a:r>
            <a:r>
              <a:t> </a:t>
            </a:r>
            <a:r>
              <a:rPr err="1"/>
              <a:t>niveau</a:t>
            </a:r>
            <a:r>
              <a:t> 2</a:t>
            </a:r>
          </a:p>
          <a:p>
            <a:pPr lvl="2"/>
            <a:r>
              <a:rPr err="1"/>
              <a:t>Texte</a:t>
            </a:r>
            <a:r>
              <a:t> </a:t>
            </a:r>
            <a:r>
              <a:rPr err="1"/>
              <a:t>niveau</a:t>
            </a:r>
            <a:r>
              <a:t> 3</a:t>
            </a:r>
          </a:p>
          <a:p>
            <a:pPr lvl="3"/>
            <a:r>
              <a:rPr err="1"/>
              <a:t>Texte</a:t>
            </a:r>
            <a:r>
              <a:t> </a:t>
            </a:r>
            <a:r>
              <a:rPr err="1"/>
              <a:t>niveau</a:t>
            </a:r>
            <a:r>
              <a:t> 4</a:t>
            </a:r>
          </a:p>
          <a:p>
            <a:pPr lvl="4"/>
            <a:r>
              <a:rPr err="1"/>
              <a:t>Texte</a:t>
            </a:r>
            <a:r>
              <a:t> </a:t>
            </a:r>
            <a:r>
              <a:rPr err="1"/>
              <a:t>niveau</a:t>
            </a:r>
            <a:r>
              <a:t> 5</a:t>
            </a:r>
          </a:p>
        </p:txBody>
      </p:sp>
      <p:sp>
        <p:nvSpPr>
          <p:cNvPr id="9" name="Espace réservé du pied de page 4">
            <a:extLst>
              <a:ext uri="{FF2B5EF4-FFF2-40B4-BE49-F238E27FC236}">
                <a16:creationId xmlns:a16="http://schemas.microsoft.com/office/drawing/2014/main" id="{1E3E34D2-299E-43A6-868E-DACD45FF3A73}"/>
              </a:ext>
            </a:extLst>
          </p:cNvPr>
          <p:cNvSpPr txBox="1"/>
          <p:nvPr userDrawn="1"/>
        </p:nvSpPr>
        <p:spPr>
          <a:xfrm>
            <a:off x="602599" y="6425530"/>
            <a:ext cx="7001832" cy="246217"/>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ctr">
            <a:spAutoFit/>
          </a:bodyPr>
          <a:lstStyle>
            <a:lvl1pPr>
              <a:defRPr sz="1000" b="1">
                <a:solidFill>
                  <a:srgbClr val="0033A0"/>
                </a:solidFill>
                <a:latin typeface="Arial"/>
                <a:ea typeface="Arial"/>
                <a:cs typeface="Arial"/>
                <a:sym typeface="Arial"/>
              </a:defRPr>
            </a:lvl1pPr>
          </a:lstStyle>
          <a:p>
            <a:r>
              <a:rPr lang="fr-CA" dirty="0"/>
              <a:t>2023-02-22 – Soirée Lancement 2023</a:t>
            </a:r>
            <a:endParaRPr dirty="0"/>
          </a:p>
        </p:txBody>
      </p:sp>
      <p:pic>
        <p:nvPicPr>
          <p:cNvPr id="10" name="Picture 4" descr="Picture 4">
            <a:extLst>
              <a:ext uri="{FF2B5EF4-FFF2-40B4-BE49-F238E27FC236}">
                <a16:creationId xmlns:a16="http://schemas.microsoft.com/office/drawing/2014/main" id="{30DE55B4-6FD5-4A38-8BA2-74D328FB61ED}"/>
              </a:ext>
            </a:extLst>
          </p:cNvPr>
          <p:cNvPicPr>
            <a:picLocks noChangeAspect="1"/>
          </p:cNvPicPr>
          <p:nvPr userDrawn="1"/>
        </p:nvPicPr>
        <p:blipFill>
          <a:blip r:embed="rId14"/>
          <a:stretch>
            <a:fillRect/>
          </a:stretch>
        </p:blipFill>
        <p:spPr>
          <a:xfrm>
            <a:off x="10006338" y="6294978"/>
            <a:ext cx="718233" cy="254693"/>
          </a:xfrm>
          <a:prstGeom prst="rect">
            <a:avLst/>
          </a:prstGeom>
          <a:ln w="12700">
            <a:miter lim="400000"/>
          </a:ln>
        </p:spPr>
      </p:pic>
      <p:sp>
        <p:nvSpPr>
          <p:cNvPr id="12" name="Numéro de diapositive">
            <a:extLst>
              <a:ext uri="{FF2B5EF4-FFF2-40B4-BE49-F238E27FC236}">
                <a16:creationId xmlns:a16="http://schemas.microsoft.com/office/drawing/2014/main" id="{5824F360-473D-47CD-ABE0-89583723FB61}"/>
              </a:ext>
            </a:extLst>
          </p:cNvPr>
          <p:cNvSpPr txBox="1">
            <a:spLocks noGrp="1"/>
          </p:cNvSpPr>
          <p:nvPr>
            <p:ph type="sldNum" sz="quarter" idx="4"/>
          </p:nvPr>
        </p:nvSpPr>
        <p:spPr>
          <a:xfrm>
            <a:off x="192928" y="6459926"/>
            <a:ext cx="203020" cy="177429"/>
          </a:xfrm>
          <a:prstGeom prst="rect">
            <a:avLst/>
          </a:prstGeom>
          <a:ln w="12700">
            <a:miter lim="400000"/>
          </a:ln>
        </p:spPr>
        <p:txBody>
          <a:bodyPr wrap="none" lIns="45718" tIns="45718" rIns="45718" bIns="45718" anchor="ctr">
            <a:spAutoFit/>
          </a:bodyPr>
          <a:lstStyle>
            <a:lvl1pPr>
              <a:defRPr sz="700">
                <a:solidFill>
                  <a:srgbClr val="0033A0"/>
                </a:solidFill>
                <a:latin typeface="Arial"/>
                <a:ea typeface="Arial"/>
                <a:cs typeface="Arial"/>
                <a:sym typeface="Aria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57" r:id="rId1"/>
    <p:sldLayoutId id="2147483653" r:id="rId2"/>
    <p:sldLayoutId id="2147483650" r:id="rId3"/>
    <p:sldLayoutId id="2147483658" r:id="rId4"/>
    <p:sldLayoutId id="2147483656" r:id="rId5"/>
    <p:sldLayoutId id="2147483659" r:id="rId6"/>
    <p:sldLayoutId id="2147483660" r:id="rId7"/>
    <p:sldLayoutId id="2147483661" r:id="rId8"/>
    <p:sldLayoutId id="2147483662" r:id="rId9"/>
    <p:sldLayoutId id="2147483663" r:id="rId10"/>
    <p:sldLayoutId id="2147483664" r:id="rId11"/>
  </p:sldLayoutIdLst>
  <p:transition spd="med"/>
  <p:hf hdr="0" ftr="0" dt="0"/>
  <p:txStyles>
    <p:titleStyle>
      <a:lvl1pPr marL="0" marR="0" indent="0" algn="l" defTabSz="914400" rtl="0" latinLnBrk="0">
        <a:lnSpc>
          <a:spcPts val="4100"/>
        </a:lnSpc>
        <a:spcBef>
          <a:spcPts val="0"/>
        </a:spcBef>
        <a:spcAft>
          <a:spcPts val="0"/>
        </a:spcAft>
        <a:buClrTx/>
        <a:buSzTx/>
        <a:buFontTx/>
        <a:buNone/>
        <a:tabLst/>
        <a:defRPr sz="3600" b="1" i="0" u="none" strike="noStrike" cap="none" spc="0" baseline="0">
          <a:ln>
            <a:noFill/>
          </a:ln>
          <a:solidFill>
            <a:srgbClr val="0033A0"/>
          </a:solidFill>
          <a:uFillTx/>
          <a:latin typeface="Moderat"/>
          <a:ea typeface="Moderat"/>
          <a:cs typeface="Moderat"/>
          <a:sym typeface="Moderat"/>
        </a:defRPr>
      </a:lvl1pPr>
      <a:lvl2pPr marL="0" marR="0" indent="0" algn="l" defTabSz="914400" rtl="0" latinLnBrk="0">
        <a:lnSpc>
          <a:spcPts val="4100"/>
        </a:lnSpc>
        <a:spcBef>
          <a:spcPts val="0"/>
        </a:spcBef>
        <a:spcAft>
          <a:spcPts val="0"/>
        </a:spcAft>
        <a:buClrTx/>
        <a:buSzTx/>
        <a:buFontTx/>
        <a:buNone/>
        <a:tabLst/>
        <a:defRPr sz="3600" b="1" i="0" u="none" strike="noStrike" cap="none" spc="0" baseline="0">
          <a:ln>
            <a:noFill/>
          </a:ln>
          <a:solidFill>
            <a:srgbClr val="0033A0"/>
          </a:solidFill>
          <a:uFillTx/>
          <a:latin typeface="Moderat"/>
          <a:ea typeface="Moderat"/>
          <a:cs typeface="Moderat"/>
          <a:sym typeface="Moderat"/>
        </a:defRPr>
      </a:lvl2pPr>
      <a:lvl3pPr marL="0" marR="0" indent="0" algn="l" defTabSz="914400" rtl="0" latinLnBrk="0">
        <a:lnSpc>
          <a:spcPts val="4100"/>
        </a:lnSpc>
        <a:spcBef>
          <a:spcPts val="0"/>
        </a:spcBef>
        <a:spcAft>
          <a:spcPts val="0"/>
        </a:spcAft>
        <a:buClrTx/>
        <a:buSzTx/>
        <a:buFontTx/>
        <a:buNone/>
        <a:tabLst/>
        <a:defRPr sz="3600" b="1" i="0" u="none" strike="noStrike" cap="none" spc="0" baseline="0">
          <a:ln>
            <a:noFill/>
          </a:ln>
          <a:solidFill>
            <a:srgbClr val="0033A0"/>
          </a:solidFill>
          <a:uFillTx/>
          <a:latin typeface="Moderat"/>
          <a:ea typeface="Moderat"/>
          <a:cs typeface="Moderat"/>
          <a:sym typeface="Moderat"/>
        </a:defRPr>
      </a:lvl3pPr>
      <a:lvl4pPr marL="0" marR="0" indent="0" algn="l" defTabSz="914400" rtl="0" latinLnBrk="0">
        <a:lnSpc>
          <a:spcPts val="4100"/>
        </a:lnSpc>
        <a:spcBef>
          <a:spcPts val="0"/>
        </a:spcBef>
        <a:spcAft>
          <a:spcPts val="0"/>
        </a:spcAft>
        <a:buClrTx/>
        <a:buSzTx/>
        <a:buFontTx/>
        <a:buNone/>
        <a:tabLst/>
        <a:defRPr sz="3600" b="1" i="0" u="none" strike="noStrike" cap="none" spc="0" baseline="0">
          <a:ln>
            <a:noFill/>
          </a:ln>
          <a:solidFill>
            <a:srgbClr val="0033A0"/>
          </a:solidFill>
          <a:uFillTx/>
          <a:latin typeface="Moderat"/>
          <a:ea typeface="Moderat"/>
          <a:cs typeface="Moderat"/>
          <a:sym typeface="Moderat"/>
        </a:defRPr>
      </a:lvl4pPr>
      <a:lvl5pPr marL="0" marR="0" indent="0" algn="l" defTabSz="914400" rtl="0" latinLnBrk="0">
        <a:lnSpc>
          <a:spcPts val="4100"/>
        </a:lnSpc>
        <a:spcBef>
          <a:spcPts val="0"/>
        </a:spcBef>
        <a:spcAft>
          <a:spcPts val="0"/>
        </a:spcAft>
        <a:buClrTx/>
        <a:buSzTx/>
        <a:buFontTx/>
        <a:buNone/>
        <a:tabLst/>
        <a:defRPr sz="3600" b="1" i="0" u="none" strike="noStrike" cap="none" spc="0" baseline="0">
          <a:ln>
            <a:noFill/>
          </a:ln>
          <a:solidFill>
            <a:srgbClr val="0033A0"/>
          </a:solidFill>
          <a:uFillTx/>
          <a:latin typeface="Moderat"/>
          <a:ea typeface="Moderat"/>
          <a:cs typeface="Moderat"/>
          <a:sym typeface="Moderat"/>
        </a:defRPr>
      </a:lvl5pPr>
      <a:lvl6pPr marL="0" marR="0" indent="0" algn="l" defTabSz="914400" rtl="0" latinLnBrk="0">
        <a:lnSpc>
          <a:spcPts val="4100"/>
        </a:lnSpc>
        <a:spcBef>
          <a:spcPts val="0"/>
        </a:spcBef>
        <a:spcAft>
          <a:spcPts val="0"/>
        </a:spcAft>
        <a:buClrTx/>
        <a:buSzTx/>
        <a:buFontTx/>
        <a:buNone/>
        <a:tabLst/>
        <a:defRPr sz="3600" b="1" i="0" u="none" strike="noStrike" cap="none" spc="0" baseline="0">
          <a:ln>
            <a:noFill/>
          </a:ln>
          <a:solidFill>
            <a:srgbClr val="0033A0"/>
          </a:solidFill>
          <a:uFillTx/>
          <a:latin typeface="Moderat"/>
          <a:ea typeface="Moderat"/>
          <a:cs typeface="Moderat"/>
          <a:sym typeface="Moderat"/>
        </a:defRPr>
      </a:lvl6pPr>
      <a:lvl7pPr marL="0" marR="0" indent="0" algn="l" defTabSz="914400" rtl="0" latinLnBrk="0">
        <a:lnSpc>
          <a:spcPts val="4100"/>
        </a:lnSpc>
        <a:spcBef>
          <a:spcPts val="0"/>
        </a:spcBef>
        <a:spcAft>
          <a:spcPts val="0"/>
        </a:spcAft>
        <a:buClrTx/>
        <a:buSzTx/>
        <a:buFontTx/>
        <a:buNone/>
        <a:tabLst/>
        <a:defRPr sz="3600" b="1" i="0" u="none" strike="noStrike" cap="none" spc="0" baseline="0">
          <a:ln>
            <a:noFill/>
          </a:ln>
          <a:solidFill>
            <a:srgbClr val="0033A0"/>
          </a:solidFill>
          <a:uFillTx/>
          <a:latin typeface="Moderat"/>
          <a:ea typeface="Moderat"/>
          <a:cs typeface="Moderat"/>
          <a:sym typeface="Moderat"/>
        </a:defRPr>
      </a:lvl7pPr>
      <a:lvl8pPr marL="0" marR="0" indent="0" algn="l" defTabSz="914400" rtl="0" latinLnBrk="0">
        <a:lnSpc>
          <a:spcPts val="4100"/>
        </a:lnSpc>
        <a:spcBef>
          <a:spcPts val="0"/>
        </a:spcBef>
        <a:spcAft>
          <a:spcPts val="0"/>
        </a:spcAft>
        <a:buClrTx/>
        <a:buSzTx/>
        <a:buFontTx/>
        <a:buNone/>
        <a:tabLst/>
        <a:defRPr sz="3600" b="1" i="0" u="none" strike="noStrike" cap="none" spc="0" baseline="0">
          <a:ln>
            <a:noFill/>
          </a:ln>
          <a:solidFill>
            <a:srgbClr val="0033A0"/>
          </a:solidFill>
          <a:uFillTx/>
          <a:latin typeface="Moderat"/>
          <a:ea typeface="Moderat"/>
          <a:cs typeface="Moderat"/>
          <a:sym typeface="Moderat"/>
        </a:defRPr>
      </a:lvl8pPr>
      <a:lvl9pPr marL="0" marR="0" indent="0" algn="l" defTabSz="914400" rtl="0" latinLnBrk="0">
        <a:lnSpc>
          <a:spcPts val="4100"/>
        </a:lnSpc>
        <a:spcBef>
          <a:spcPts val="0"/>
        </a:spcBef>
        <a:spcAft>
          <a:spcPts val="0"/>
        </a:spcAft>
        <a:buClrTx/>
        <a:buSzTx/>
        <a:buFontTx/>
        <a:buNone/>
        <a:tabLst/>
        <a:defRPr sz="3600" b="1" i="0" u="none" strike="noStrike" cap="none" spc="0" baseline="0">
          <a:ln>
            <a:noFill/>
          </a:ln>
          <a:solidFill>
            <a:srgbClr val="0033A0"/>
          </a:solidFill>
          <a:uFillTx/>
          <a:latin typeface="Moderat"/>
          <a:ea typeface="Moderat"/>
          <a:cs typeface="Moderat"/>
          <a:sym typeface="Modera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1900" b="0" i="0" u="none" strike="noStrike" cap="none" spc="0" baseline="0">
          <a:ln>
            <a:noFill/>
          </a:ln>
          <a:solidFill>
            <a:srgbClr val="0033A0"/>
          </a:solidFill>
          <a:uFillTx/>
          <a:latin typeface="Moderat"/>
          <a:ea typeface="Moderat"/>
          <a:cs typeface="Moderat"/>
          <a:sym typeface="Moderat"/>
        </a:defRPr>
      </a:lvl1pPr>
      <a:lvl2pPr marL="698500" marR="0" indent="-241300" algn="l" defTabSz="914400" rtl="0" latinLnBrk="0">
        <a:lnSpc>
          <a:spcPct val="90000"/>
        </a:lnSpc>
        <a:spcBef>
          <a:spcPts val="1000"/>
        </a:spcBef>
        <a:spcAft>
          <a:spcPts val="0"/>
        </a:spcAft>
        <a:buClrTx/>
        <a:buSzPct val="100000"/>
        <a:buFont typeface="Arial"/>
        <a:buChar char="•"/>
        <a:tabLst/>
        <a:defRPr sz="1900" b="0" i="0" u="none" strike="noStrike" cap="none" spc="0" baseline="0">
          <a:ln>
            <a:noFill/>
          </a:ln>
          <a:solidFill>
            <a:srgbClr val="0033A0"/>
          </a:solidFill>
          <a:uFillTx/>
          <a:latin typeface="Moderat"/>
          <a:ea typeface="Moderat"/>
          <a:cs typeface="Moderat"/>
          <a:sym typeface="Moderat"/>
        </a:defRPr>
      </a:lvl2pPr>
      <a:lvl3pPr marL="1185862" marR="0" indent="-271462" algn="l" defTabSz="914400" rtl="0" latinLnBrk="0">
        <a:lnSpc>
          <a:spcPct val="90000"/>
        </a:lnSpc>
        <a:spcBef>
          <a:spcPts val="1000"/>
        </a:spcBef>
        <a:spcAft>
          <a:spcPts val="0"/>
        </a:spcAft>
        <a:buClrTx/>
        <a:buSzPct val="100000"/>
        <a:buFont typeface="Arial"/>
        <a:buChar char="•"/>
        <a:tabLst/>
        <a:defRPr sz="1900" b="0" i="0" u="none" strike="noStrike" cap="none" spc="0" baseline="0">
          <a:ln>
            <a:noFill/>
          </a:ln>
          <a:solidFill>
            <a:srgbClr val="0033A0"/>
          </a:solidFill>
          <a:uFillTx/>
          <a:latin typeface="Moderat"/>
          <a:ea typeface="Moderat"/>
          <a:cs typeface="Moderat"/>
          <a:sym typeface="Moderat"/>
        </a:defRPr>
      </a:lvl3pPr>
      <a:lvl4pPr marL="1681839" marR="0" indent="-310242" algn="l" defTabSz="914400" rtl="0" latinLnBrk="0">
        <a:lnSpc>
          <a:spcPct val="90000"/>
        </a:lnSpc>
        <a:spcBef>
          <a:spcPts val="1000"/>
        </a:spcBef>
        <a:spcAft>
          <a:spcPts val="0"/>
        </a:spcAft>
        <a:buClrTx/>
        <a:buSzPct val="100000"/>
        <a:buFont typeface="Arial"/>
        <a:buChar char="•"/>
        <a:tabLst/>
        <a:defRPr sz="1900" b="0" i="0" u="none" strike="noStrike" cap="none" spc="0" baseline="0">
          <a:ln>
            <a:noFill/>
          </a:ln>
          <a:solidFill>
            <a:srgbClr val="0033A0"/>
          </a:solidFill>
          <a:uFillTx/>
          <a:latin typeface="Moderat"/>
          <a:ea typeface="Moderat"/>
          <a:cs typeface="Moderat"/>
          <a:sym typeface="Moderat"/>
        </a:defRPr>
      </a:lvl4pPr>
      <a:lvl5pPr marL="2190750" marR="0" indent="-361950" algn="l" defTabSz="914400" rtl="0" latinLnBrk="0">
        <a:lnSpc>
          <a:spcPct val="90000"/>
        </a:lnSpc>
        <a:spcBef>
          <a:spcPts val="1000"/>
        </a:spcBef>
        <a:spcAft>
          <a:spcPts val="0"/>
        </a:spcAft>
        <a:buClrTx/>
        <a:buSzPct val="100000"/>
        <a:buFont typeface="Arial"/>
        <a:buChar char="•"/>
        <a:tabLst/>
        <a:defRPr sz="1900" b="0" i="0" u="none" strike="noStrike" cap="none" spc="0" baseline="0">
          <a:ln>
            <a:noFill/>
          </a:ln>
          <a:solidFill>
            <a:srgbClr val="0033A0"/>
          </a:solidFill>
          <a:uFillTx/>
          <a:latin typeface="Moderat"/>
          <a:ea typeface="Moderat"/>
          <a:cs typeface="Moderat"/>
          <a:sym typeface="Moderat"/>
        </a:defRPr>
      </a:lvl5pPr>
      <a:lvl6pPr marL="2527300" marR="0" indent="-241300" algn="l" defTabSz="914400" rtl="0" latinLnBrk="0">
        <a:lnSpc>
          <a:spcPct val="90000"/>
        </a:lnSpc>
        <a:spcBef>
          <a:spcPts val="1000"/>
        </a:spcBef>
        <a:spcAft>
          <a:spcPts val="0"/>
        </a:spcAft>
        <a:buClrTx/>
        <a:buSzPct val="100000"/>
        <a:buFont typeface="Arial"/>
        <a:buChar char="•"/>
        <a:tabLst/>
        <a:defRPr sz="1900" b="1" i="0" u="none" strike="noStrike" cap="none" spc="0" baseline="0">
          <a:ln>
            <a:noFill/>
          </a:ln>
          <a:solidFill>
            <a:srgbClr val="0033A0"/>
          </a:solidFill>
          <a:uFillTx/>
          <a:latin typeface="Moderat"/>
          <a:ea typeface="Moderat"/>
          <a:cs typeface="Moderat"/>
          <a:sym typeface="Moderat"/>
        </a:defRPr>
      </a:lvl6pPr>
      <a:lvl7pPr marL="2984500" marR="0" indent="-241300" algn="l" defTabSz="914400" rtl="0" latinLnBrk="0">
        <a:lnSpc>
          <a:spcPct val="90000"/>
        </a:lnSpc>
        <a:spcBef>
          <a:spcPts val="1000"/>
        </a:spcBef>
        <a:spcAft>
          <a:spcPts val="0"/>
        </a:spcAft>
        <a:buClrTx/>
        <a:buSzPct val="100000"/>
        <a:buFont typeface="Arial"/>
        <a:buChar char="•"/>
        <a:tabLst/>
        <a:defRPr sz="1900" b="1" i="0" u="none" strike="noStrike" cap="none" spc="0" baseline="0">
          <a:ln>
            <a:noFill/>
          </a:ln>
          <a:solidFill>
            <a:srgbClr val="0033A0"/>
          </a:solidFill>
          <a:uFillTx/>
          <a:latin typeface="Moderat"/>
          <a:ea typeface="Moderat"/>
          <a:cs typeface="Moderat"/>
          <a:sym typeface="Moderat"/>
        </a:defRPr>
      </a:lvl7pPr>
      <a:lvl8pPr marL="3441700" marR="0" indent="-241300" algn="l" defTabSz="914400" rtl="0" latinLnBrk="0">
        <a:lnSpc>
          <a:spcPct val="90000"/>
        </a:lnSpc>
        <a:spcBef>
          <a:spcPts val="1000"/>
        </a:spcBef>
        <a:spcAft>
          <a:spcPts val="0"/>
        </a:spcAft>
        <a:buClrTx/>
        <a:buSzPct val="100000"/>
        <a:buFont typeface="Arial"/>
        <a:buChar char="•"/>
        <a:tabLst/>
        <a:defRPr sz="1900" b="1" i="0" u="none" strike="noStrike" cap="none" spc="0" baseline="0">
          <a:ln>
            <a:noFill/>
          </a:ln>
          <a:solidFill>
            <a:srgbClr val="0033A0"/>
          </a:solidFill>
          <a:uFillTx/>
          <a:latin typeface="Moderat"/>
          <a:ea typeface="Moderat"/>
          <a:cs typeface="Moderat"/>
          <a:sym typeface="Moderat"/>
        </a:defRPr>
      </a:lvl8pPr>
      <a:lvl9pPr marL="3898900" marR="0" indent="-241300" algn="l" defTabSz="914400" rtl="0" latinLnBrk="0">
        <a:lnSpc>
          <a:spcPct val="90000"/>
        </a:lnSpc>
        <a:spcBef>
          <a:spcPts val="1000"/>
        </a:spcBef>
        <a:spcAft>
          <a:spcPts val="0"/>
        </a:spcAft>
        <a:buClrTx/>
        <a:buSzPct val="100000"/>
        <a:buFont typeface="Arial"/>
        <a:buChar char="•"/>
        <a:tabLst/>
        <a:defRPr sz="1900" b="1" i="0" u="none" strike="noStrike" cap="none" spc="0" baseline="0">
          <a:ln>
            <a:noFill/>
          </a:ln>
          <a:solidFill>
            <a:srgbClr val="0033A0"/>
          </a:solidFill>
          <a:uFillTx/>
          <a:latin typeface="Moderat"/>
          <a:ea typeface="Moderat"/>
          <a:cs typeface="Moderat"/>
          <a:sym typeface="Moderat"/>
        </a:defRPr>
      </a:lvl9pPr>
    </p:bodyStyle>
    <p:otherStyle>
      <a:lvl1pPr marL="0" marR="0" indent="0" algn="l" defTabSz="914400" rtl="0" latinLnBrk="0">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700" b="0" i="0" u="none" strike="noStrike" cap="none" spc="0" baseline="0">
          <a:ln>
            <a:noFill/>
          </a:ln>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tags" Target="../tags/tag7.xml"/><Relationship Id="rId7" Type="http://schemas.openxmlformats.org/officeDocument/2006/relationships/notesSlide" Target="../notesSlides/notesSlide14.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87.jpe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12.xml"/><Relationship Id="rId7" Type="http://schemas.openxmlformats.org/officeDocument/2006/relationships/notesSlide" Target="../notesSlides/notesSlide15.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6.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86.jpg"/></Relationships>
</file>

<file path=ppt/slides/_rels/slide22.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91.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9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89.png"/><Relationship Id="rId5" Type="http://schemas.openxmlformats.org/officeDocument/2006/relationships/tags" Target="../tags/tag19.xml"/><Relationship Id="rId10" Type="http://schemas.openxmlformats.org/officeDocument/2006/relationships/image" Target="../media/image86.jpg"/><Relationship Id="rId4" Type="http://schemas.openxmlformats.org/officeDocument/2006/relationships/tags" Target="../tags/tag18.xml"/><Relationship Id="rId9" Type="http://schemas.openxmlformats.org/officeDocument/2006/relationships/slideLayout" Target="../slideLayouts/slideLayout7.xml"/><Relationship Id="rId14"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94.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93.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86.jpg"/><Relationship Id="rId5" Type="http://schemas.openxmlformats.org/officeDocument/2006/relationships/tags" Target="../tags/tag27.xml"/><Relationship Id="rId10" Type="http://schemas.openxmlformats.org/officeDocument/2006/relationships/notesSlide" Target="../notesSlides/notesSlide16.xml"/><Relationship Id="rId4" Type="http://schemas.openxmlformats.org/officeDocument/2006/relationships/tags" Target="../tags/tag26.xml"/><Relationship Id="rId9" Type="http://schemas.openxmlformats.org/officeDocument/2006/relationships/slideLayout" Target="../slideLayouts/slideLayout6.xml"/><Relationship Id="rId14"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tags" Target="../tags/tag33.xml"/><Relationship Id="rId7" Type="http://schemas.openxmlformats.org/officeDocument/2006/relationships/slideLayout" Target="../slideLayouts/slideLayout8.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chart" Target="../charts/chart1.xml"/><Relationship Id="rId5" Type="http://schemas.openxmlformats.org/officeDocument/2006/relationships/tags" Target="../tags/tag35.xml"/><Relationship Id="rId10" Type="http://schemas.openxmlformats.org/officeDocument/2006/relationships/image" Target="../media/image97.png"/><Relationship Id="rId4" Type="http://schemas.openxmlformats.org/officeDocument/2006/relationships/tags" Target="../tags/tag34.xml"/><Relationship Id="rId9" Type="http://schemas.openxmlformats.org/officeDocument/2006/relationships/image" Target="../media/image86.jpg"/></Relationships>
</file>

<file path=ppt/slides/_rels/slide25.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tags" Target="../tags/tag39.xml"/><Relationship Id="rId7" Type="http://schemas.openxmlformats.org/officeDocument/2006/relationships/image" Target="../media/image98.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9.xml"/><Relationship Id="rId5" Type="http://schemas.openxmlformats.org/officeDocument/2006/relationships/tags" Target="../tags/tag41.xml"/><Relationship Id="rId4" Type="http://schemas.openxmlformats.org/officeDocument/2006/relationships/tags" Target="../tags/tag40.xml"/></Relationships>
</file>

<file path=ppt/slides/_rels/slide26.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86.jp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99.jpeg"/><Relationship Id="rId5" Type="http://schemas.openxmlformats.org/officeDocument/2006/relationships/slideLayout" Target="../slideLayouts/slideLayout10.xml"/><Relationship Id="rId4" Type="http://schemas.openxmlformats.org/officeDocument/2006/relationships/tags" Target="../tags/tag45.xml"/></Relationships>
</file>

<file path=ppt/slides/_rels/slide27.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tags" Target="../tags/tag48.xml"/><Relationship Id="rId7" Type="http://schemas.openxmlformats.org/officeDocument/2006/relationships/notesSlide" Target="../notesSlides/notesSlide1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6.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100.jpeg"/></Relationships>
</file>

<file path=ppt/slides/_rels/slide28.xml.rels><?xml version="1.0" encoding="UTF-8" standalone="yes"?>
<Relationships xmlns="http://schemas.openxmlformats.org/package/2006/relationships"><Relationship Id="rId13" Type="http://schemas.openxmlformats.org/officeDocument/2006/relationships/tags" Target="../tags/tag63.xml"/><Relationship Id="rId18" Type="http://schemas.openxmlformats.org/officeDocument/2006/relationships/image" Target="../media/image102.png"/><Relationship Id="rId26" Type="http://schemas.openxmlformats.org/officeDocument/2006/relationships/image" Target="../media/image106.png"/><Relationship Id="rId3" Type="http://schemas.openxmlformats.org/officeDocument/2006/relationships/tags" Target="../tags/tag53.xml"/><Relationship Id="rId21" Type="http://schemas.microsoft.com/office/2007/relationships/hdphoto" Target="../media/hdphoto2.wdp"/><Relationship Id="rId34" Type="http://schemas.openxmlformats.org/officeDocument/2006/relationships/image" Target="../media/image110.jpeg"/><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image" Target="../media/image101.png"/><Relationship Id="rId25" Type="http://schemas.microsoft.com/office/2007/relationships/hdphoto" Target="../media/hdphoto4.wdp"/><Relationship Id="rId33" Type="http://schemas.microsoft.com/office/2007/relationships/hdphoto" Target="../media/hdphoto8.wdp"/><Relationship Id="rId2" Type="http://schemas.openxmlformats.org/officeDocument/2006/relationships/tags" Target="../tags/tag52.xml"/><Relationship Id="rId16" Type="http://schemas.openxmlformats.org/officeDocument/2006/relationships/notesSlide" Target="../notesSlides/notesSlide18.xml"/><Relationship Id="rId20" Type="http://schemas.openxmlformats.org/officeDocument/2006/relationships/image" Target="../media/image103.png"/><Relationship Id="rId29" Type="http://schemas.microsoft.com/office/2007/relationships/hdphoto" Target="../media/hdphoto6.wdp"/><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24" Type="http://schemas.openxmlformats.org/officeDocument/2006/relationships/image" Target="../media/image105.png"/><Relationship Id="rId32" Type="http://schemas.openxmlformats.org/officeDocument/2006/relationships/image" Target="../media/image109.png"/><Relationship Id="rId5" Type="http://schemas.openxmlformats.org/officeDocument/2006/relationships/tags" Target="../tags/tag55.xml"/><Relationship Id="rId15" Type="http://schemas.openxmlformats.org/officeDocument/2006/relationships/slideLayout" Target="../slideLayouts/slideLayout7.xml"/><Relationship Id="rId23" Type="http://schemas.microsoft.com/office/2007/relationships/hdphoto" Target="../media/hdphoto3.wdp"/><Relationship Id="rId28" Type="http://schemas.openxmlformats.org/officeDocument/2006/relationships/image" Target="../media/image107.png"/><Relationship Id="rId36" Type="http://schemas.openxmlformats.org/officeDocument/2006/relationships/image" Target="../media/image86.jpg"/><Relationship Id="rId10" Type="http://schemas.openxmlformats.org/officeDocument/2006/relationships/tags" Target="../tags/tag60.xml"/><Relationship Id="rId19" Type="http://schemas.microsoft.com/office/2007/relationships/hdphoto" Target="../media/hdphoto1.wdp"/><Relationship Id="rId31" Type="http://schemas.microsoft.com/office/2007/relationships/hdphoto" Target="../media/hdphoto7.wdp"/><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 Id="rId22" Type="http://schemas.openxmlformats.org/officeDocument/2006/relationships/image" Target="../media/image104.png"/><Relationship Id="rId27" Type="http://schemas.microsoft.com/office/2007/relationships/hdphoto" Target="../media/hdphoto5.wdp"/><Relationship Id="rId30" Type="http://schemas.openxmlformats.org/officeDocument/2006/relationships/image" Target="../media/image108.png"/><Relationship Id="rId35" Type="http://schemas.openxmlformats.org/officeDocument/2006/relationships/image" Target="../media/image111.png"/><Relationship Id="rId8" Type="http://schemas.openxmlformats.org/officeDocument/2006/relationships/tags" Target="../tags/tag58.xml"/></Relationships>
</file>

<file path=ppt/slides/_rels/slide29.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notesSlide" Target="../notesSlides/notesSlide19.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slideLayout" Target="../slideLayouts/slideLayout11.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image" Target="../media/image86.jpg"/><Relationship Id="rId10" Type="http://schemas.openxmlformats.org/officeDocument/2006/relationships/tags" Target="../tags/tag74.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image" Target="../media/image1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4.jpe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17.png"/><Relationship Id="rId20" Type="http://schemas.openxmlformats.org/officeDocument/2006/relationships/image" Target="../media/image21.jpeg"/><Relationship Id="rId29"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jpe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jpeg"/><Relationship Id="rId28" Type="http://schemas.openxmlformats.org/officeDocument/2006/relationships/image" Target="../media/image29.pn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18" Type="http://schemas.openxmlformats.org/officeDocument/2006/relationships/image" Target="../media/image46.png"/><Relationship Id="rId3" Type="http://schemas.openxmlformats.org/officeDocument/2006/relationships/image" Target="../media/image31.jpeg"/><Relationship Id="rId21" Type="http://schemas.openxmlformats.org/officeDocument/2006/relationships/image" Target="../media/image49.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34.jpe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jpeg"/><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 Id="rId22"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image" Target="../media/image60.jpeg"/></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7.xml"/><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891E9E9-28AA-F27F-85A2-B34D720FFDC8}"/>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4" name="Rectangle 3">
            <a:extLst>
              <a:ext uri="{FF2B5EF4-FFF2-40B4-BE49-F238E27FC236}">
                <a16:creationId xmlns:a16="http://schemas.microsoft.com/office/drawing/2014/main" id="{ECAE2C46-1571-514D-BADB-EE9DD6B514B3}"/>
              </a:ext>
            </a:extLst>
          </p:cNvPr>
          <p:cNvSpPr/>
          <p:nvPr/>
        </p:nvSpPr>
        <p:spPr>
          <a:xfrm>
            <a:off x="0" y="0"/>
            <a:ext cx="12192000" cy="6858000"/>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pic>
        <p:nvPicPr>
          <p:cNvPr id="3" name="Image 2" descr="Une image contenant texte&#10;&#10;Description générée automatiquement">
            <a:extLst>
              <a:ext uri="{FF2B5EF4-FFF2-40B4-BE49-F238E27FC236}">
                <a16:creationId xmlns:a16="http://schemas.microsoft.com/office/drawing/2014/main" id="{D2505F00-AAB9-CC34-2D60-D0C0B0614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07236"/>
          </a:xfrm>
          <a:prstGeom prst="rect">
            <a:avLst/>
          </a:prstGeom>
        </p:spPr>
      </p:pic>
    </p:spTree>
    <p:extLst>
      <p:ext uri="{BB962C8B-B14F-4D97-AF65-F5344CB8AC3E}">
        <p14:creationId xmlns:p14="http://schemas.microsoft.com/office/powerpoint/2010/main" val="20695276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692D92A2-6DB3-5E73-F155-8B46043C36DB}"/>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pic>
        <p:nvPicPr>
          <p:cNvPr id="2050" name="Picture 2" descr="Développement durable : les territoires, catalyseurs de la coopération  public-privé | Les Echos">
            <a:extLst>
              <a:ext uri="{FF2B5EF4-FFF2-40B4-BE49-F238E27FC236}">
                <a16:creationId xmlns:a16="http://schemas.microsoft.com/office/drawing/2014/main" id="{D9CE398B-4D88-251A-984E-45DE205C9E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17"/>
          <a:stretch/>
        </p:blipFill>
        <p:spPr bwMode="auto">
          <a:xfrm>
            <a:off x="1413714" y="1615090"/>
            <a:ext cx="8761917" cy="46309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7AEF7D5A-77F4-44BF-90DC-9CFC406FA019}"/>
              </a:ext>
            </a:extLst>
          </p:cNvPr>
          <p:cNvSpPr>
            <a:spLocks noGrp="1"/>
          </p:cNvSpPr>
          <p:nvPr>
            <p:ph type="title"/>
          </p:nvPr>
        </p:nvSpPr>
        <p:spPr/>
        <p:txBody>
          <a:bodyPr/>
          <a:lstStyle/>
          <a:p>
            <a:r>
              <a:rPr lang="fr-CA" dirty="0"/>
              <a:t>Thématique 2023</a:t>
            </a:r>
          </a:p>
        </p:txBody>
      </p:sp>
      <p:sp>
        <p:nvSpPr>
          <p:cNvPr id="4" name="Espace réservé du numéro de diapositive 3">
            <a:extLst>
              <a:ext uri="{FF2B5EF4-FFF2-40B4-BE49-F238E27FC236}">
                <a16:creationId xmlns:a16="http://schemas.microsoft.com/office/drawing/2014/main" id="{1DF6E13A-E93E-4CFF-87FE-51FF6B3FBF0E}"/>
              </a:ext>
            </a:extLst>
          </p:cNvPr>
          <p:cNvSpPr>
            <a:spLocks noGrp="1"/>
          </p:cNvSpPr>
          <p:nvPr>
            <p:ph type="sldNum" sz="quarter" idx="2"/>
          </p:nvPr>
        </p:nvSpPr>
        <p:spPr/>
        <p:txBody>
          <a:bodyPr/>
          <a:lstStyle/>
          <a:p>
            <a:fld id="{86CB4B4D-7CA3-9044-876B-883B54F8677D}" type="slidenum">
              <a:rPr lang="fr-CA" smtClean="0"/>
              <a:t>10</a:t>
            </a:fld>
            <a:endParaRPr lang="fr-CA"/>
          </a:p>
        </p:txBody>
      </p:sp>
      <p:pic>
        <p:nvPicPr>
          <p:cNvPr id="8" name="Picture 2" descr="Développement durable : les territoires, catalyseurs de la coopération  public-privé | Les Echos">
            <a:extLst>
              <a:ext uri="{FF2B5EF4-FFF2-40B4-BE49-F238E27FC236}">
                <a16:creationId xmlns:a16="http://schemas.microsoft.com/office/drawing/2014/main" id="{8DA8F288-6FCD-A4FB-489F-E8AB926E99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056" b="3417"/>
          <a:stretch/>
        </p:blipFill>
        <p:spPr bwMode="auto">
          <a:xfrm>
            <a:off x="9800496" y="1615089"/>
            <a:ext cx="958948" cy="463096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id="{4B53473F-63DE-44EB-BD12-66BFE11745E2}"/>
              </a:ext>
            </a:extLst>
          </p:cNvPr>
          <p:cNvSpPr>
            <a:spLocks noGrp="1"/>
          </p:cNvSpPr>
          <p:nvPr>
            <p:ph type="body" sz="half" idx="1"/>
          </p:nvPr>
        </p:nvSpPr>
        <p:spPr>
          <a:xfrm>
            <a:off x="7484013" y="2433711"/>
            <a:ext cx="3371556" cy="2475914"/>
          </a:xfrm>
        </p:spPr>
        <p:txBody>
          <a:bodyPr>
            <a:noAutofit/>
          </a:bodyPr>
          <a:lstStyle/>
          <a:p>
            <a:pPr marL="0" indent="0">
              <a:lnSpc>
                <a:spcPct val="100000"/>
              </a:lnSpc>
              <a:spcBef>
                <a:spcPts val="0"/>
              </a:spcBef>
              <a:spcAft>
                <a:spcPts val="1800"/>
              </a:spcAft>
              <a:buNone/>
            </a:pPr>
            <a:r>
              <a:rPr lang="fr-CA" sz="3600" b="1" dirty="0">
                <a:solidFill>
                  <a:schemeClr val="bg1"/>
                </a:solidFill>
                <a:effectLst/>
                <a:ea typeface="Calibri" panose="020F0502020204030204" pitchFamily="34" charset="0"/>
              </a:rPr>
              <a:t>Le BIM au service de la construction verte et du développement durable</a:t>
            </a:r>
            <a:endParaRPr lang="fr-CA" sz="3600" b="1" dirty="0">
              <a:solidFill>
                <a:schemeClr val="bg1"/>
              </a:solidFill>
            </a:endParaRPr>
          </a:p>
          <a:p>
            <a:pPr marL="0" indent="0">
              <a:lnSpc>
                <a:spcPct val="100000"/>
              </a:lnSpc>
              <a:spcBef>
                <a:spcPts val="1200"/>
              </a:spcBef>
              <a:spcAft>
                <a:spcPts val="1200"/>
              </a:spcAft>
              <a:buNone/>
            </a:pPr>
            <a:endParaRPr lang="fr-CA" sz="3200" b="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185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1ED4B7C8-2265-EA16-222D-65FEE8968378}"/>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7AEF7D5A-77F4-44BF-90DC-9CFC406FA019}"/>
              </a:ext>
            </a:extLst>
          </p:cNvPr>
          <p:cNvSpPr>
            <a:spLocks noGrp="1"/>
          </p:cNvSpPr>
          <p:nvPr>
            <p:ph type="title"/>
          </p:nvPr>
        </p:nvSpPr>
        <p:spPr/>
        <p:txBody>
          <a:bodyPr/>
          <a:lstStyle/>
          <a:p>
            <a:r>
              <a:rPr lang="fr-CA" dirty="0"/>
              <a:t>Soirées-conférences 2023</a:t>
            </a:r>
          </a:p>
        </p:txBody>
      </p:sp>
      <p:sp>
        <p:nvSpPr>
          <p:cNvPr id="3" name="Espace réservé du texte 2">
            <a:extLst>
              <a:ext uri="{FF2B5EF4-FFF2-40B4-BE49-F238E27FC236}">
                <a16:creationId xmlns:a16="http://schemas.microsoft.com/office/drawing/2014/main" id="{4B53473F-63DE-44EB-BD12-66BFE11745E2}"/>
              </a:ext>
            </a:extLst>
          </p:cNvPr>
          <p:cNvSpPr>
            <a:spLocks noGrp="1"/>
          </p:cNvSpPr>
          <p:nvPr>
            <p:ph type="body" sz="half" idx="1"/>
          </p:nvPr>
        </p:nvSpPr>
        <p:spPr/>
        <p:txBody>
          <a:bodyPr>
            <a:noAutofit/>
          </a:bodyPr>
          <a:lstStyle/>
          <a:p>
            <a:pPr marL="0" indent="0">
              <a:lnSpc>
                <a:spcPct val="100000"/>
              </a:lnSpc>
              <a:spcBef>
                <a:spcPts val="0"/>
              </a:spcBef>
              <a:spcAft>
                <a:spcPts val="1800"/>
              </a:spcAft>
              <a:buNone/>
            </a:pPr>
            <a:r>
              <a:rPr lang="fr-CA" sz="2800" b="1" dirty="0"/>
              <a:t>Les événements 2023</a:t>
            </a:r>
          </a:p>
          <a:p>
            <a:pPr marL="342900" lvl="0" indent="-342900" algn="just">
              <a:lnSpc>
                <a:spcPct val="107000"/>
              </a:lnSpc>
              <a:spcAft>
                <a:spcPts val="800"/>
              </a:spcAft>
              <a:buFont typeface="Symbol" panose="05050102010706020507" pitchFamily="18" charset="2"/>
              <a:buChar char=""/>
            </a:pPr>
            <a:r>
              <a:rPr lang="fr-CA" sz="2400" b="1" dirty="0">
                <a:solidFill>
                  <a:srgbClr val="333333"/>
                </a:solidFill>
                <a:effectLst/>
                <a:ea typeface="Calibri" panose="020F0502020204030204" pitchFamily="34" charset="0"/>
                <a:cs typeface="Calibri" panose="020F0502020204030204" pitchFamily="34" charset="0"/>
              </a:rPr>
              <a:t>23 mars 2023 : </a:t>
            </a:r>
            <a:r>
              <a:rPr lang="fr-CA" sz="2400" b="1" dirty="0">
                <a:solidFill>
                  <a:schemeClr val="accent6">
                    <a:lumMod val="75000"/>
                  </a:schemeClr>
                </a:solidFill>
                <a:effectLst/>
                <a:ea typeface="Calibri" panose="020F0502020204030204" pitchFamily="34" charset="0"/>
                <a:cs typeface="Calibri" panose="020F0502020204030204" pitchFamily="34" charset="0"/>
              </a:rPr>
              <a:t>La modélisation et la gestion de l’énergie</a:t>
            </a:r>
            <a:endParaRPr lang="fr-CA" sz="2400" dirty="0">
              <a:solidFill>
                <a:schemeClr val="accent6">
                  <a:lumMod val="75000"/>
                </a:schemeClr>
              </a:solidFill>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fr-CA" sz="2400" b="1" dirty="0">
                <a:solidFill>
                  <a:srgbClr val="333333"/>
                </a:solidFill>
                <a:effectLst/>
                <a:ea typeface="Calibri" panose="020F0502020204030204" pitchFamily="34" charset="0"/>
                <a:cs typeface="Calibri" panose="020F0502020204030204" pitchFamily="34" charset="0"/>
              </a:rPr>
              <a:t>27 avril 2023 : </a:t>
            </a:r>
            <a:r>
              <a:rPr lang="fr-CA" sz="2400" b="1" dirty="0">
                <a:solidFill>
                  <a:schemeClr val="accent6">
                    <a:lumMod val="75000"/>
                  </a:schemeClr>
                </a:solidFill>
                <a:effectLst/>
                <a:ea typeface="Calibri" panose="020F0502020204030204" pitchFamily="34" charset="0"/>
                <a:cs typeface="Calibri" panose="020F0502020204030204" pitchFamily="34" charset="0"/>
              </a:rPr>
              <a:t>Gestion des matériaux et économie circulaire</a:t>
            </a:r>
            <a:endParaRPr lang="fr-CA" sz="2400" dirty="0">
              <a:solidFill>
                <a:schemeClr val="accent6">
                  <a:lumMod val="75000"/>
                </a:schemeClr>
              </a:solidFill>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fr-CA" sz="2400" b="1" dirty="0">
                <a:solidFill>
                  <a:srgbClr val="333333"/>
                </a:solidFill>
                <a:effectLst/>
                <a:ea typeface="Calibri" panose="020F0502020204030204" pitchFamily="34" charset="0"/>
                <a:cs typeface="Calibri" panose="020F0502020204030204" pitchFamily="34" charset="0"/>
              </a:rPr>
              <a:t>21 juin 2023 : </a:t>
            </a:r>
            <a:r>
              <a:rPr lang="fr-CA" sz="2400" b="1" dirty="0">
                <a:solidFill>
                  <a:schemeClr val="accent6">
                    <a:lumMod val="75000"/>
                  </a:schemeClr>
                </a:solidFill>
                <a:effectLst/>
                <a:ea typeface="Calibri" panose="020F0502020204030204" pitchFamily="34" charset="0"/>
                <a:cs typeface="Calibri" panose="020F0502020204030204" pitchFamily="34" charset="0"/>
              </a:rPr>
              <a:t>Impact social et économique</a:t>
            </a:r>
            <a:endParaRPr lang="fr-CA" sz="2400" dirty="0">
              <a:solidFill>
                <a:schemeClr val="accent6">
                  <a:lumMod val="75000"/>
                </a:schemeClr>
              </a:solidFill>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fr-CA" sz="2400" b="1" dirty="0">
                <a:solidFill>
                  <a:srgbClr val="333333"/>
                </a:solidFill>
                <a:effectLst/>
                <a:ea typeface="Calibri" panose="020F0502020204030204" pitchFamily="34" charset="0"/>
                <a:cs typeface="Calibri" panose="020F0502020204030204" pitchFamily="34" charset="0"/>
              </a:rPr>
              <a:t>29 novembre 2023:  </a:t>
            </a:r>
            <a:r>
              <a:rPr lang="fr-CA" sz="2400" b="1" dirty="0">
                <a:solidFill>
                  <a:schemeClr val="accent6">
                    <a:lumMod val="75000"/>
                  </a:schemeClr>
                </a:solidFill>
                <a:effectLst/>
                <a:ea typeface="Calibri" panose="020F0502020204030204" pitchFamily="34" charset="0"/>
                <a:cs typeface="Calibri" panose="020F0502020204030204" pitchFamily="34" charset="0"/>
              </a:rPr>
              <a:t>Standards et certifications</a:t>
            </a:r>
            <a:endParaRPr lang="fr-CA" sz="2400" dirty="0">
              <a:solidFill>
                <a:schemeClr val="accent6">
                  <a:lumMod val="75000"/>
                </a:schemeClr>
              </a:solidFill>
              <a:effectLst/>
              <a:ea typeface="Calibri" panose="020F0502020204030204" pitchFamily="34" charset="0"/>
              <a:cs typeface="Times New Roman" panose="02020603050405020304" pitchFamily="18" charset="0"/>
            </a:endParaRPr>
          </a:p>
          <a:p>
            <a:pPr marL="742950" lvl="1" indent="-285750">
              <a:lnSpc>
                <a:spcPct val="100000"/>
              </a:lnSpc>
              <a:spcBef>
                <a:spcPts val="1200"/>
              </a:spcBef>
              <a:spcAft>
                <a:spcPts val="1200"/>
              </a:spcAft>
              <a:buFont typeface="Arial" panose="020B0604020202020204" pitchFamily="34" charset="0"/>
              <a:buChar char="•"/>
              <a:tabLst>
                <a:tab pos="914400" algn="l"/>
              </a:tabLst>
            </a:pPr>
            <a:endParaRPr lang="en-CA" sz="1800" b="0" dirty="0">
              <a:effectLst/>
              <a:highlight>
                <a:srgbClr val="FFFF00"/>
              </a:highlight>
              <a:ea typeface="Calibri" panose="020F0502020204030204" pitchFamily="34" charset="0"/>
              <a:cs typeface="Times New Roman" panose="02020603050405020304" pitchFamily="18" charset="0"/>
            </a:endParaRPr>
          </a:p>
          <a:p>
            <a:pPr marL="0" indent="0">
              <a:lnSpc>
                <a:spcPct val="100000"/>
              </a:lnSpc>
              <a:spcBef>
                <a:spcPts val="1200"/>
              </a:spcBef>
              <a:spcAft>
                <a:spcPts val="1200"/>
              </a:spcAft>
              <a:buNone/>
            </a:pPr>
            <a:endParaRPr lang="fr-CA" sz="1800" b="1" dirty="0">
              <a:ea typeface="Calibri" panose="020F050202020403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1DF6E13A-E93E-4CFF-87FE-51FF6B3FBF0E}"/>
              </a:ext>
            </a:extLst>
          </p:cNvPr>
          <p:cNvSpPr>
            <a:spLocks noGrp="1"/>
          </p:cNvSpPr>
          <p:nvPr>
            <p:ph type="sldNum" sz="quarter" idx="2"/>
          </p:nvPr>
        </p:nvSpPr>
        <p:spPr/>
        <p:txBody>
          <a:bodyPr/>
          <a:lstStyle/>
          <a:p>
            <a:fld id="{86CB4B4D-7CA3-9044-876B-883B54F8677D}" type="slidenum">
              <a:rPr lang="fr-CA" smtClean="0"/>
              <a:t>11</a:t>
            </a:fld>
            <a:endParaRPr lang="fr-CA"/>
          </a:p>
        </p:txBody>
      </p:sp>
      <p:pic>
        <p:nvPicPr>
          <p:cNvPr id="8" name="Picture 2" descr="Développement durable : les territoires, catalyseurs de la coopération  public-privé | Les Echos">
            <a:extLst>
              <a:ext uri="{FF2B5EF4-FFF2-40B4-BE49-F238E27FC236}">
                <a16:creationId xmlns:a16="http://schemas.microsoft.com/office/drawing/2014/main" id="{73FC9541-2B62-CEC1-932E-1A9BFFE655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167" b="3417"/>
          <a:stretch/>
        </p:blipFill>
        <p:spPr bwMode="auto">
          <a:xfrm>
            <a:off x="7745638" y="3858666"/>
            <a:ext cx="3011457" cy="231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11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17176291-7249-77CB-5F20-894BF53AAB85}"/>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7AEF7D5A-77F4-44BF-90DC-9CFC406FA019}"/>
              </a:ext>
            </a:extLst>
          </p:cNvPr>
          <p:cNvSpPr>
            <a:spLocks noGrp="1"/>
          </p:cNvSpPr>
          <p:nvPr>
            <p:ph type="title"/>
          </p:nvPr>
        </p:nvSpPr>
        <p:spPr/>
        <p:txBody>
          <a:bodyPr/>
          <a:lstStyle/>
          <a:p>
            <a:r>
              <a:rPr lang="fr-CA" dirty="0"/>
              <a:t>Activités en collaboration</a:t>
            </a:r>
          </a:p>
        </p:txBody>
      </p:sp>
      <p:sp>
        <p:nvSpPr>
          <p:cNvPr id="4" name="Espace réservé du numéro de diapositive 3">
            <a:extLst>
              <a:ext uri="{FF2B5EF4-FFF2-40B4-BE49-F238E27FC236}">
                <a16:creationId xmlns:a16="http://schemas.microsoft.com/office/drawing/2014/main" id="{1DF6E13A-E93E-4CFF-87FE-51FF6B3FBF0E}"/>
              </a:ext>
            </a:extLst>
          </p:cNvPr>
          <p:cNvSpPr>
            <a:spLocks noGrp="1"/>
          </p:cNvSpPr>
          <p:nvPr>
            <p:ph type="sldNum" sz="quarter" idx="2"/>
          </p:nvPr>
        </p:nvSpPr>
        <p:spPr/>
        <p:txBody>
          <a:bodyPr/>
          <a:lstStyle/>
          <a:p>
            <a:fld id="{86CB4B4D-7CA3-9044-876B-883B54F8677D}" type="slidenum">
              <a:rPr lang="fr-CA" smtClean="0"/>
              <a:t>12</a:t>
            </a:fld>
            <a:endParaRPr lang="fr-CA"/>
          </a:p>
        </p:txBody>
      </p:sp>
      <p:sp>
        <p:nvSpPr>
          <p:cNvPr id="6" name="Espace réservé du texte 5">
            <a:extLst>
              <a:ext uri="{FF2B5EF4-FFF2-40B4-BE49-F238E27FC236}">
                <a16:creationId xmlns:a16="http://schemas.microsoft.com/office/drawing/2014/main" id="{28720156-D6F9-1119-E612-77CF4406609E}"/>
              </a:ext>
            </a:extLst>
          </p:cNvPr>
          <p:cNvSpPr>
            <a:spLocks noGrp="1"/>
          </p:cNvSpPr>
          <p:nvPr>
            <p:ph type="body" sz="half" idx="1"/>
          </p:nvPr>
        </p:nvSpPr>
        <p:spPr/>
        <p:txBody>
          <a:bodyPr/>
          <a:lstStyle/>
          <a:p>
            <a:endParaRPr lang="fr-CA"/>
          </a:p>
        </p:txBody>
      </p:sp>
      <p:pic>
        <p:nvPicPr>
          <p:cNvPr id="8" name="Image 7">
            <a:extLst>
              <a:ext uri="{FF2B5EF4-FFF2-40B4-BE49-F238E27FC236}">
                <a16:creationId xmlns:a16="http://schemas.microsoft.com/office/drawing/2014/main" id="{399206DC-1C66-BA7C-7706-F07916724D64}"/>
              </a:ext>
            </a:extLst>
          </p:cNvPr>
          <p:cNvPicPr>
            <a:picLocks noChangeAspect="1"/>
          </p:cNvPicPr>
          <p:nvPr/>
        </p:nvPicPr>
        <p:blipFill rotWithShape="1">
          <a:blip r:embed="rId3"/>
          <a:srcRect b="2997"/>
          <a:stretch/>
        </p:blipFill>
        <p:spPr>
          <a:xfrm>
            <a:off x="1106414" y="1508376"/>
            <a:ext cx="9565305" cy="4615022"/>
          </a:xfrm>
          <a:prstGeom prst="rect">
            <a:avLst/>
          </a:prstGeom>
        </p:spPr>
      </p:pic>
    </p:spTree>
    <p:extLst>
      <p:ext uri="{BB962C8B-B14F-4D97-AF65-F5344CB8AC3E}">
        <p14:creationId xmlns:p14="http://schemas.microsoft.com/office/powerpoint/2010/main" val="152304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2C3FFFB4-69BB-1FD3-ABCE-938330FA30BF}"/>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DF1A9D82-FBCE-868E-29D8-F129C62A6656}"/>
              </a:ext>
            </a:extLst>
          </p:cNvPr>
          <p:cNvSpPr>
            <a:spLocks noGrp="1"/>
          </p:cNvSpPr>
          <p:nvPr>
            <p:ph type="title"/>
          </p:nvPr>
        </p:nvSpPr>
        <p:spPr>
          <a:xfrm>
            <a:off x="1304400" y="382117"/>
            <a:ext cx="9367319" cy="815199"/>
          </a:xfrm>
        </p:spPr>
        <p:txBody>
          <a:bodyPr>
            <a:normAutofit/>
          </a:bodyPr>
          <a:lstStyle/>
          <a:p>
            <a:r>
              <a:rPr lang="fr-CA" dirty="0"/>
              <a:t>Activités en collaboration</a:t>
            </a:r>
          </a:p>
        </p:txBody>
      </p:sp>
      <p:sp>
        <p:nvSpPr>
          <p:cNvPr id="4" name="Espace réservé du numéro de diapositive 3">
            <a:extLst>
              <a:ext uri="{FF2B5EF4-FFF2-40B4-BE49-F238E27FC236}">
                <a16:creationId xmlns:a16="http://schemas.microsoft.com/office/drawing/2014/main" id="{826C88C4-D8FD-B65B-C51A-5E1FE1719F8A}"/>
              </a:ext>
            </a:extLst>
          </p:cNvPr>
          <p:cNvSpPr>
            <a:spLocks noGrp="1"/>
          </p:cNvSpPr>
          <p:nvPr>
            <p:ph type="sldNum" sz="quarter" idx="2"/>
          </p:nvPr>
        </p:nvSpPr>
        <p:spPr/>
        <p:txBody>
          <a:bodyPr/>
          <a:lstStyle/>
          <a:p>
            <a:fld id="{86CB4B4D-7CA3-9044-876B-883B54F8677D}" type="slidenum">
              <a:rPr lang="fr-CA" smtClean="0"/>
              <a:t>13</a:t>
            </a:fld>
            <a:endParaRPr lang="fr-CA"/>
          </a:p>
        </p:txBody>
      </p:sp>
      <p:pic>
        <p:nvPicPr>
          <p:cNvPr id="6" name="Image 5">
            <a:extLst>
              <a:ext uri="{FF2B5EF4-FFF2-40B4-BE49-F238E27FC236}">
                <a16:creationId xmlns:a16="http://schemas.microsoft.com/office/drawing/2014/main" id="{10DB71E4-28B2-1058-8D70-1CADF5505C05}"/>
              </a:ext>
            </a:extLst>
          </p:cNvPr>
          <p:cNvPicPr>
            <a:picLocks noChangeAspect="1"/>
          </p:cNvPicPr>
          <p:nvPr/>
        </p:nvPicPr>
        <p:blipFill>
          <a:blip r:embed="rId2"/>
          <a:stretch>
            <a:fillRect/>
          </a:stretch>
        </p:blipFill>
        <p:spPr>
          <a:xfrm>
            <a:off x="1387549" y="1552297"/>
            <a:ext cx="9284170" cy="4719025"/>
          </a:xfrm>
          <a:prstGeom prst="rect">
            <a:avLst/>
          </a:prstGeom>
        </p:spPr>
      </p:pic>
    </p:spTree>
    <p:extLst>
      <p:ext uri="{BB962C8B-B14F-4D97-AF65-F5344CB8AC3E}">
        <p14:creationId xmlns:p14="http://schemas.microsoft.com/office/powerpoint/2010/main" val="128325218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870CCCFE-0AC2-6B11-FF33-3A963159E590}"/>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58830646-0048-123D-1A51-AC7BDF337640}"/>
              </a:ext>
            </a:extLst>
          </p:cNvPr>
          <p:cNvSpPr>
            <a:spLocks noGrp="1"/>
          </p:cNvSpPr>
          <p:nvPr>
            <p:ph type="title"/>
          </p:nvPr>
        </p:nvSpPr>
        <p:spPr/>
        <p:txBody>
          <a:bodyPr/>
          <a:lstStyle/>
          <a:p>
            <a:r>
              <a:rPr lang="fr-CA" dirty="0"/>
              <a:t>Activités en collaboration</a:t>
            </a:r>
          </a:p>
        </p:txBody>
      </p:sp>
      <p:sp>
        <p:nvSpPr>
          <p:cNvPr id="4" name="Espace réservé du numéro de diapositive 3">
            <a:extLst>
              <a:ext uri="{FF2B5EF4-FFF2-40B4-BE49-F238E27FC236}">
                <a16:creationId xmlns:a16="http://schemas.microsoft.com/office/drawing/2014/main" id="{30E6C0E9-2C74-6861-B7E6-21AE372F554C}"/>
              </a:ext>
            </a:extLst>
          </p:cNvPr>
          <p:cNvSpPr>
            <a:spLocks noGrp="1"/>
          </p:cNvSpPr>
          <p:nvPr>
            <p:ph type="sldNum" sz="quarter" idx="2"/>
          </p:nvPr>
        </p:nvSpPr>
        <p:spPr/>
        <p:txBody>
          <a:bodyPr/>
          <a:lstStyle/>
          <a:p>
            <a:fld id="{86CB4B4D-7CA3-9044-876B-883B54F8677D}" type="slidenum">
              <a:rPr lang="fr-CA" smtClean="0"/>
              <a:t>14</a:t>
            </a:fld>
            <a:endParaRPr lang="fr-CA"/>
          </a:p>
        </p:txBody>
      </p:sp>
      <p:pic>
        <p:nvPicPr>
          <p:cNvPr id="6" name="Image 5">
            <a:extLst>
              <a:ext uri="{FF2B5EF4-FFF2-40B4-BE49-F238E27FC236}">
                <a16:creationId xmlns:a16="http://schemas.microsoft.com/office/drawing/2014/main" id="{BB036E1A-B872-E0C3-03A3-D796FCAB5C88}"/>
              </a:ext>
            </a:extLst>
          </p:cNvPr>
          <p:cNvPicPr>
            <a:picLocks noChangeAspect="1"/>
          </p:cNvPicPr>
          <p:nvPr/>
        </p:nvPicPr>
        <p:blipFill rotWithShape="1">
          <a:blip r:embed="rId2"/>
          <a:srcRect l="1" r="4298" b="1262"/>
          <a:stretch/>
        </p:blipFill>
        <p:spPr>
          <a:xfrm>
            <a:off x="3796301" y="1212515"/>
            <a:ext cx="3996647" cy="5370966"/>
          </a:xfrm>
          <a:prstGeom prst="rect">
            <a:avLst/>
          </a:prstGeom>
          <a:ln>
            <a:solidFill>
              <a:schemeClr val="accent1"/>
            </a:solidFill>
          </a:ln>
        </p:spPr>
      </p:pic>
    </p:spTree>
    <p:extLst>
      <p:ext uri="{BB962C8B-B14F-4D97-AF65-F5344CB8AC3E}">
        <p14:creationId xmlns:p14="http://schemas.microsoft.com/office/powerpoint/2010/main" val="16059635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C25B758A-7E4F-0958-8B08-F8B918B71F42}"/>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24BFA075-4A9E-B5D9-1572-9A3D7FCF1FEF}"/>
              </a:ext>
            </a:extLst>
          </p:cNvPr>
          <p:cNvSpPr>
            <a:spLocks noGrp="1"/>
          </p:cNvSpPr>
          <p:nvPr>
            <p:ph type="title"/>
          </p:nvPr>
        </p:nvSpPr>
        <p:spPr/>
        <p:txBody>
          <a:bodyPr/>
          <a:lstStyle/>
          <a:p>
            <a:r>
              <a:rPr lang="fr-CA" dirty="0"/>
              <a:t>Activités en collaboration</a:t>
            </a:r>
          </a:p>
        </p:txBody>
      </p:sp>
      <p:sp>
        <p:nvSpPr>
          <p:cNvPr id="4" name="Espace réservé du numéro de diapositive 3">
            <a:extLst>
              <a:ext uri="{FF2B5EF4-FFF2-40B4-BE49-F238E27FC236}">
                <a16:creationId xmlns:a16="http://schemas.microsoft.com/office/drawing/2014/main" id="{B2677400-9D68-72A3-E51A-CA96567BFB0E}"/>
              </a:ext>
            </a:extLst>
          </p:cNvPr>
          <p:cNvSpPr>
            <a:spLocks noGrp="1"/>
          </p:cNvSpPr>
          <p:nvPr>
            <p:ph type="sldNum" sz="quarter" idx="2"/>
          </p:nvPr>
        </p:nvSpPr>
        <p:spPr/>
        <p:txBody>
          <a:bodyPr/>
          <a:lstStyle/>
          <a:p>
            <a:fld id="{86CB4B4D-7CA3-9044-876B-883B54F8677D}" type="slidenum">
              <a:rPr lang="fr-CA" smtClean="0"/>
              <a:t>15</a:t>
            </a:fld>
            <a:endParaRPr lang="fr-CA"/>
          </a:p>
        </p:txBody>
      </p:sp>
      <p:pic>
        <p:nvPicPr>
          <p:cNvPr id="5" name="Image 4" descr="Une image contenant texte&#10;&#10;Description générée automatiquement">
            <a:extLst>
              <a:ext uri="{FF2B5EF4-FFF2-40B4-BE49-F238E27FC236}">
                <a16:creationId xmlns:a16="http://schemas.microsoft.com/office/drawing/2014/main" id="{9F813474-C9EC-9655-8D86-75572CA0C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4" y="1655802"/>
            <a:ext cx="2460311" cy="936582"/>
          </a:xfrm>
          <a:prstGeom prst="rect">
            <a:avLst/>
          </a:prstGeom>
        </p:spPr>
      </p:pic>
      <p:pic>
        <p:nvPicPr>
          <p:cNvPr id="3078" name="Picture 6" descr="Groupe BIM Québec | Montreal QC">
            <a:extLst>
              <a:ext uri="{FF2B5EF4-FFF2-40B4-BE49-F238E27FC236}">
                <a16:creationId xmlns:a16="http://schemas.microsoft.com/office/drawing/2014/main" id="{69952810-F599-CE9A-97AB-453DE810AC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306" b="32248"/>
          <a:stretch/>
        </p:blipFill>
        <p:spPr bwMode="auto">
          <a:xfrm>
            <a:off x="8965005" y="1800665"/>
            <a:ext cx="1852079" cy="6564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ISSS de la Montérégie-Ouest | Portail Santé Montérégie">
            <a:extLst>
              <a:ext uri="{FF2B5EF4-FFF2-40B4-BE49-F238E27FC236}">
                <a16:creationId xmlns:a16="http://schemas.microsoft.com/office/drawing/2014/main" id="{DC397AC2-3C02-B9E4-0336-871EED1853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865"/>
          <a:stretch/>
        </p:blipFill>
        <p:spPr bwMode="auto">
          <a:xfrm>
            <a:off x="3063250" y="1497933"/>
            <a:ext cx="2222787" cy="936582"/>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0FE080E-771B-02A6-703E-4BA35A177E0B}"/>
              </a:ext>
            </a:extLst>
          </p:cNvPr>
          <p:cNvSpPr txBox="1"/>
          <p:nvPr/>
        </p:nvSpPr>
        <p:spPr>
          <a:xfrm>
            <a:off x="3047572" y="3197444"/>
            <a:ext cx="609514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b="0" i="0" dirty="0">
                <a:solidFill>
                  <a:srgbClr val="000000"/>
                </a:solidFill>
                <a:effectLst/>
                <a:latin typeface="Open Sans" panose="020B0606030504020204" pitchFamily="34" charset="0"/>
              </a:rPr>
              <a:t>3369</a:t>
            </a:r>
            <a:endParaRPr lang="fr-CA" dirty="0"/>
          </a:p>
        </p:txBody>
      </p:sp>
      <p:pic>
        <p:nvPicPr>
          <p:cNvPr id="10" name="Image 9">
            <a:extLst>
              <a:ext uri="{FF2B5EF4-FFF2-40B4-BE49-F238E27FC236}">
                <a16:creationId xmlns:a16="http://schemas.microsoft.com/office/drawing/2014/main" id="{652DA64C-E8C7-DD34-0D1D-BFFFEB3F665A}"/>
              </a:ext>
            </a:extLst>
          </p:cNvPr>
          <p:cNvPicPr>
            <a:picLocks noChangeAspect="1"/>
          </p:cNvPicPr>
          <p:nvPr/>
        </p:nvPicPr>
        <p:blipFill rotWithShape="1">
          <a:blip r:embed="rId5"/>
          <a:srcRect r="1004" b="1858"/>
          <a:stretch/>
        </p:blipFill>
        <p:spPr>
          <a:xfrm>
            <a:off x="192928" y="2545494"/>
            <a:ext cx="10566974" cy="3661242"/>
          </a:xfrm>
          <a:prstGeom prst="rect">
            <a:avLst/>
          </a:prstGeom>
        </p:spPr>
      </p:pic>
      <p:sp>
        <p:nvSpPr>
          <p:cNvPr id="6" name="ZoneTexte 5">
            <a:extLst>
              <a:ext uri="{FF2B5EF4-FFF2-40B4-BE49-F238E27FC236}">
                <a16:creationId xmlns:a16="http://schemas.microsoft.com/office/drawing/2014/main" id="{ED91C3AA-41EA-219F-D40B-0A585E731F5C}"/>
              </a:ext>
            </a:extLst>
          </p:cNvPr>
          <p:cNvSpPr txBox="1"/>
          <p:nvPr/>
        </p:nvSpPr>
        <p:spPr>
          <a:xfrm>
            <a:off x="6750121" y="2838674"/>
            <a:ext cx="3452119" cy="646327"/>
          </a:xfrm>
          <a:prstGeom prst="rect">
            <a:avLst/>
          </a:prstGeom>
          <a:solidFill>
            <a:schemeClr val="tx1">
              <a:alpha val="4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CA" sz="3600" b="1" dirty="0">
                <a:solidFill>
                  <a:schemeClr val="bg1"/>
                </a:solidFill>
                <a:latin typeface="Moderat" panose="00000500000000000000"/>
              </a:rPr>
              <a:t>12 octobre 2023</a:t>
            </a:r>
            <a:endParaRPr kumimoji="0" lang="fr-CA" sz="3600" b="1" i="0" u="none" strike="noStrike" cap="none" spc="0" normalizeH="0" baseline="0" dirty="0">
              <a:ln>
                <a:noFill/>
              </a:ln>
              <a:solidFill>
                <a:schemeClr val="bg1"/>
              </a:solidFill>
              <a:effectLst/>
              <a:uFillTx/>
              <a:latin typeface="Moderat" panose="00000500000000000000"/>
              <a:sym typeface="Calibri"/>
            </a:endParaRPr>
          </a:p>
        </p:txBody>
      </p:sp>
      <p:pic>
        <p:nvPicPr>
          <p:cNvPr id="3" name="Picture 10">
            <a:extLst>
              <a:ext uri="{FF2B5EF4-FFF2-40B4-BE49-F238E27FC236}">
                <a16:creationId xmlns:a16="http://schemas.microsoft.com/office/drawing/2014/main" id="{D90F9F40-D236-55C9-EAF4-BE090024430A}"/>
              </a:ext>
            </a:extLst>
          </p:cNvPr>
          <p:cNvPicPr>
            <a:picLocks noChangeAspect="1"/>
          </p:cNvPicPr>
          <p:nvPr/>
        </p:nvPicPr>
        <p:blipFill>
          <a:blip r:embed="rId6"/>
          <a:stretch>
            <a:fillRect/>
          </a:stretch>
        </p:blipFill>
        <p:spPr>
          <a:xfrm>
            <a:off x="5988059" y="2022237"/>
            <a:ext cx="2366983" cy="434919"/>
          </a:xfrm>
          <a:prstGeom prst="rect">
            <a:avLst/>
          </a:prstGeom>
        </p:spPr>
      </p:pic>
    </p:spTree>
    <p:extLst>
      <p:ext uri="{BB962C8B-B14F-4D97-AF65-F5344CB8AC3E}">
        <p14:creationId xmlns:p14="http://schemas.microsoft.com/office/powerpoint/2010/main" val="314502370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Connecteur droit 30">
            <a:extLst>
              <a:ext uri="{FF2B5EF4-FFF2-40B4-BE49-F238E27FC236}">
                <a16:creationId xmlns:a16="http://schemas.microsoft.com/office/drawing/2014/main" id="{7AF25088-3A89-909E-713C-1F26CFA384C3}"/>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1" name="Rectangle 20">
            <a:extLst>
              <a:ext uri="{FF2B5EF4-FFF2-40B4-BE49-F238E27FC236}">
                <a16:creationId xmlns:a16="http://schemas.microsoft.com/office/drawing/2014/main" id="{4DF9915F-28AF-642D-9A7C-D6D870B4DB2E}"/>
              </a:ext>
            </a:extLst>
          </p:cNvPr>
          <p:cNvSpPr/>
          <p:nvPr/>
        </p:nvSpPr>
        <p:spPr>
          <a:xfrm>
            <a:off x="6544024" y="4563071"/>
            <a:ext cx="3293475" cy="1809891"/>
          </a:xfrm>
          <a:prstGeom prst="rect">
            <a:avLst/>
          </a:prstGeom>
          <a:solidFill>
            <a:schemeClr val="bg1">
              <a:lumMod val="95000"/>
            </a:schemeClr>
          </a:solidFill>
          <a:ln w="9525" cap="flat">
            <a:solidFill>
              <a:schemeClr val="bg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19" name="Rectangle 18">
            <a:extLst>
              <a:ext uri="{FF2B5EF4-FFF2-40B4-BE49-F238E27FC236}">
                <a16:creationId xmlns:a16="http://schemas.microsoft.com/office/drawing/2014/main" id="{CBE866C3-AF75-132C-354A-08CA25FADB2B}"/>
              </a:ext>
            </a:extLst>
          </p:cNvPr>
          <p:cNvSpPr/>
          <p:nvPr/>
        </p:nvSpPr>
        <p:spPr>
          <a:xfrm>
            <a:off x="6538719" y="2126118"/>
            <a:ext cx="3293475" cy="1809891"/>
          </a:xfrm>
          <a:prstGeom prst="rect">
            <a:avLst/>
          </a:prstGeom>
          <a:solidFill>
            <a:schemeClr val="bg1">
              <a:lumMod val="95000"/>
            </a:schemeClr>
          </a:solidFill>
          <a:ln w="9525" cap="flat">
            <a:solidFill>
              <a:schemeClr val="bg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2" name="Titre 1">
            <a:extLst>
              <a:ext uri="{FF2B5EF4-FFF2-40B4-BE49-F238E27FC236}">
                <a16:creationId xmlns:a16="http://schemas.microsoft.com/office/drawing/2014/main" id="{05B2044E-6ACB-440F-B83E-87A1202CEA09}"/>
              </a:ext>
            </a:extLst>
          </p:cNvPr>
          <p:cNvSpPr>
            <a:spLocks noGrp="1"/>
          </p:cNvSpPr>
          <p:nvPr>
            <p:ph type="title"/>
          </p:nvPr>
        </p:nvSpPr>
        <p:spPr>
          <a:xfrm>
            <a:off x="1299711" y="523476"/>
            <a:ext cx="9676283" cy="815199"/>
          </a:xfrm>
        </p:spPr>
        <p:txBody>
          <a:bodyPr>
            <a:normAutofit/>
          </a:bodyPr>
          <a:lstStyle/>
          <a:p>
            <a:r>
              <a:rPr lang="fr-CA" dirty="0"/>
              <a:t>Activités 2023</a:t>
            </a:r>
          </a:p>
        </p:txBody>
      </p:sp>
      <p:sp>
        <p:nvSpPr>
          <p:cNvPr id="4" name="Espace réservé du numéro de diapositive 3">
            <a:extLst>
              <a:ext uri="{FF2B5EF4-FFF2-40B4-BE49-F238E27FC236}">
                <a16:creationId xmlns:a16="http://schemas.microsoft.com/office/drawing/2014/main" id="{BE762037-1A31-45B7-A4BE-C5DA564814B1}"/>
              </a:ext>
            </a:extLst>
          </p:cNvPr>
          <p:cNvSpPr>
            <a:spLocks noGrp="1"/>
          </p:cNvSpPr>
          <p:nvPr>
            <p:ph type="sldNum" sz="quarter" idx="2"/>
          </p:nvPr>
        </p:nvSpPr>
        <p:spPr/>
        <p:txBody>
          <a:bodyPr/>
          <a:lstStyle/>
          <a:p>
            <a:fld id="{86CB4B4D-7CA3-9044-876B-883B54F8677D}" type="slidenum">
              <a:rPr lang="fr-CA" smtClean="0"/>
              <a:t>16</a:t>
            </a:fld>
            <a:endParaRPr lang="fr-CA"/>
          </a:p>
        </p:txBody>
      </p:sp>
      <p:pic>
        <p:nvPicPr>
          <p:cNvPr id="2050" name="Picture 2">
            <a:extLst>
              <a:ext uri="{FF2B5EF4-FFF2-40B4-BE49-F238E27FC236}">
                <a16:creationId xmlns:a16="http://schemas.microsoft.com/office/drawing/2014/main" id="{DE16326C-216F-4184-B032-FEA1934C8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530" y="2123822"/>
            <a:ext cx="3283449" cy="1814448"/>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7" name="Image 6" descr="A black background with white text&#10;&#10;Description automatically generated with low confidence">
            <a:extLst>
              <a:ext uri="{FF2B5EF4-FFF2-40B4-BE49-F238E27FC236}">
                <a16:creationId xmlns:a16="http://schemas.microsoft.com/office/drawing/2014/main" id="{DE475D4A-DB30-463F-94F8-D252285D2E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6782" y="1652475"/>
            <a:ext cx="2251823" cy="380641"/>
          </a:xfrm>
          <a:prstGeom prst="rect">
            <a:avLst/>
          </a:prstGeom>
          <a:noFill/>
          <a:ln>
            <a:noFill/>
          </a:ln>
        </p:spPr>
      </p:pic>
      <p:pic>
        <p:nvPicPr>
          <p:cNvPr id="5124" name="Picture 4" descr="David Garon - Responsable gestion documentaire - Direction générale des  stratégies et des projets spéciaux - Société québécoise des infrastructures  | LinkedIn">
            <a:extLst>
              <a:ext uri="{FF2B5EF4-FFF2-40B4-BE49-F238E27FC236}">
                <a16:creationId xmlns:a16="http://schemas.microsoft.com/office/drawing/2014/main" id="{6F640889-4230-3A6E-5EE3-D5169A9C4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4859" y="2298149"/>
            <a:ext cx="2816656" cy="146719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13A361F-9092-EEFC-35B2-DDA37B2FBDBC}"/>
              </a:ext>
            </a:extLst>
          </p:cNvPr>
          <p:cNvSpPr txBox="1"/>
          <p:nvPr/>
        </p:nvSpPr>
        <p:spPr>
          <a:xfrm>
            <a:off x="6516479" y="1736982"/>
            <a:ext cx="3315715"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CA" sz="1400" b="1" i="0" u="none" strike="noStrike" cap="none" spc="0" normalizeH="0" baseline="0" dirty="0">
                <a:ln>
                  <a:noFill/>
                </a:ln>
                <a:solidFill>
                  <a:srgbClr val="000000"/>
                </a:solidFill>
                <a:effectLst/>
                <a:uFillTx/>
                <a:latin typeface="Moderat"/>
                <a:sym typeface="Calibri"/>
              </a:rPr>
              <a:t>GROUPES DE TRAVAIL DE L’INDUSTRIE</a:t>
            </a:r>
          </a:p>
        </p:txBody>
      </p:sp>
      <p:sp>
        <p:nvSpPr>
          <p:cNvPr id="12" name="ZoneTexte 11">
            <a:extLst>
              <a:ext uri="{FF2B5EF4-FFF2-40B4-BE49-F238E27FC236}">
                <a16:creationId xmlns:a16="http://schemas.microsoft.com/office/drawing/2014/main" id="{7F1859EE-0DC5-D718-1146-152F23B3E3EA}"/>
              </a:ext>
            </a:extLst>
          </p:cNvPr>
          <p:cNvSpPr txBox="1"/>
          <p:nvPr/>
        </p:nvSpPr>
        <p:spPr>
          <a:xfrm>
            <a:off x="6542474" y="4178243"/>
            <a:ext cx="3269656"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CA" sz="1400" b="1" dirty="0">
                <a:latin typeface="Moderat"/>
              </a:rPr>
              <a:t>COMMUNAUTÉS DE PRATIQUE DES D.O.P.</a:t>
            </a:r>
            <a:endParaRPr kumimoji="0" lang="fr-CA" sz="1400" b="1" i="0" u="none" strike="noStrike" cap="none" spc="0" normalizeH="0" baseline="0" dirty="0">
              <a:ln>
                <a:noFill/>
              </a:ln>
              <a:solidFill>
                <a:srgbClr val="000000"/>
              </a:solidFill>
              <a:effectLst/>
              <a:uFillTx/>
              <a:latin typeface="Moderat"/>
              <a:sym typeface="Calibri"/>
            </a:endParaRPr>
          </a:p>
        </p:txBody>
      </p:sp>
      <p:cxnSp>
        <p:nvCxnSpPr>
          <p:cNvPr id="14" name="Connecteur droit 13">
            <a:extLst>
              <a:ext uri="{FF2B5EF4-FFF2-40B4-BE49-F238E27FC236}">
                <a16:creationId xmlns:a16="http://schemas.microsoft.com/office/drawing/2014/main" id="{4FC2CF70-36D8-FFBC-4FA2-FEA8A617C0B5}"/>
              </a:ext>
            </a:extLst>
          </p:cNvPr>
          <p:cNvCxnSpPr/>
          <p:nvPr/>
        </p:nvCxnSpPr>
        <p:spPr>
          <a:xfrm>
            <a:off x="5675522" y="1535987"/>
            <a:ext cx="0" cy="5012653"/>
          </a:xfrm>
          <a:prstGeom prst="line">
            <a:avLst/>
          </a:prstGeom>
          <a:noFill/>
          <a:ln w="25400" cap="flat">
            <a:solidFill>
              <a:schemeClr val="accent1"/>
            </a:solidFill>
            <a:prstDash val="sysDash"/>
            <a:round/>
          </a:ln>
          <a:effectLst/>
          <a:sp3d/>
        </p:spPr>
        <p:style>
          <a:lnRef idx="0">
            <a:scrgbClr r="0" g="0" b="0"/>
          </a:lnRef>
          <a:fillRef idx="0">
            <a:scrgbClr r="0" g="0" b="0"/>
          </a:fillRef>
          <a:effectRef idx="0">
            <a:scrgbClr r="0" g="0" b="0"/>
          </a:effectRef>
          <a:fontRef idx="none"/>
        </p:style>
      </p:cxnSp>
      <p:cxnSp>
        <p:nvCxnSpPr>
          <p:cNvPr id="15" name="Connecteur droit 14">
            <a:extLst>
              <a:ext uri="{FF2B5EF4-FFF2-40B4-BE49-F238E27FC236}">
                <a16:creationId xmlns:a16="http://schemas.microsoft.com/office/drawing/2014/main" id="{EE6CFDCB-20C5-0BB8-8815-FD00E9AA45AA}"/>
              </a:ext>
            </a:extLst>
          </p:cNvPr>
          <p:cNvCxnSpPr>
            <a:cxnSpLocks/>
          </p:cNvCxnSpPr>
          <p:nvPr/>
        </p:nvCxnSpPr>
        <p:spPr>
          <a:xfrm>
            <a:off x="1037690" y="4098735"/>
            <a:ext cx="9370031" cy="0"/>
          </a:xfrm>
          <a:prstGeom prst="line">
            <a:avLst/>
          </a:prstGeom>
          <a:noFill/>
          <a:ln w="25400" cap="flat">
            <a:solidFill>
              <a:schemeClr val="accent1"/>
            </a:solidFill>
            <a:prstDash val="sysDash"/>
            <a:round/>
          </a:ln>
          <a:effectLst/>
          <a:sp3d/>
        </p:spPr>
        <p:style>
          <a:lnRef idx="0">
            <a:scrgbClr r="0" g="0" b="0"/>
          </a:lnRef>
          <a:fillRef idx="0">
            <a:scrgbClr r="0" g="0" b="0"/>
          </a:fillRef>
          <a:effectRef idx="0">
            <a:scrgbClr r="0" g="0" b="0"/>
          </a:effectRef>
          <a:fontRef idx="none"/>
        </p:style>
      </p:cxnSp>
      <p:pic>
        <p:nvPicPr>
          <p:cNvPr id="5128" name="Picture 8" descr="Lancement d'une communauté de pratique pour l'EDI en soutien aux équipes de  recherche de l'UQAR">
            <a:extLst>
              <a:ext uri="{FF2B5EF4-FFF2-40B4-BE49-F238E27FC236}">
                <a16:creationId xmlns:a16="http://schemas.microsoft.com/office/drawing/2014/main" id="{DCC0B51D-AEE8-70CA-ACA5-C706D7FDA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7405" y="4665316"/>
            <a:ext cx="2582987" cy="158953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9F1AA25-9EC3-4ECC-63BD-BEB4F5EFF78C}"/>
              </a:ext>
            </a:extLst>
          </p:cNvPr>
          <p:cNvSpPr/>
          <p:nvPr/>
        </p:nvSpPr>
        <p:spPr>
          <a:xfrm>
            <a:off x="1512504" y="4575750"/>
            <a:ext cx="3293475" cy="1809891"/>
          </a:xfrm>
          <a:prstGeom prst="rect">
            <a:avLst/>
          </a:prstGeom>
          <a:solidFill>
            <a:schemeClr val="bg1">
              <a:lumMod val="95000"/>
            </a:schemeClr>
          </a:solidFill>
          <a:ln w="9525" cap="flat">
            <a:solidFill>
              <a:schemeClr val="bg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pic>
        <p:nvPicPr>
          <p:cNvPr id="11" name="Picture 2" descr="buildingSMART Professional Certification">
            <a:extLst>
              <a:ext uri="{FF2B5EF4-FFF2-40B4-BE49-F238E27FC236}">
                <a16:creationId xmlns:a16="http://schemas.microsoft.com/office/drawing/2014/main" id="{B53B1E5A-CFDE-D045-86E1-FB31E661DE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606" y="5202539"/>
            <a:ext cx="3090618" cy="556311"/>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8376C2FD-CE18-FFEB-852E-4501B9E5EB71}"/>
              </a:ext>
            </a:extLst>
          </p:cNvPr>
          <p:cNvSpPr txBox="1"/>
          <p:nvPr/>
        </p:nvSpPr>
        <p:spPr>
          <a:xfrm>
            <a:off x="1590606" y="4185417"/>
            <a:ext cx="307711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CA" sz="1400" b="1" i="0" u="none" strike="noStrike" cap="none" spc="0" normalizeH="0" baseline="0" dirty="0">
                <a:ln>
                  <a:noFill/>
                </a:ln>
                <a:solidFill>
                  <a:srgbClr val="000000"/>
                </a:solidFill>
                <a:effectLst/>
                <a:uFillTx/>
                <a:latin typeface="Moderat"/>
                <a:sym typeface="Calibri"/>
              </a:rPr>
              <a:t>CERTIFICATION</a:t>
            </a:r>
          </a:p>
        </p:txBody>
      </p:sp>
      <p:sp>
        <p:nvSpPr>
          <p:cNvPr id="24" name="Rectangle 23">
            <a:extLst>
              <a:ext uri="{FF2B5EF4-FFF2-40B4-BE49-F238E27FC236}">
                <a16:creationId xmlns:a16="http://schemas.microsoft.com/office/drawing/2014/main" id="{601F716F-1D65-FEAD-94B7-B93867AFF06D}"/>
              </a:ext>
            </a:extLst>
          </p:cNvPr>
          <p:cNvSpPr/>
          <p:nvPr/>
        </p:nvSpPr>
        <p:spPr>
          <a:xfrm>
            <a:off x="5091086" y="2653670"/>
            <a:ext cx="1113781" cy="542252"/>
          </a:xfrm>
          <a:prstGeom prst="rect">
            <a:avLst/>
          </a:prstGeom>
          <a:solidFill>
            <a:schemeClr val="bg1">
              <a:lumMod val="9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25" name="Rectangle 24">
            <a:extLst>
              <a:ext uri="{FF2B5EF4-FFF2-40B4-BE49-F238E27FC236}">
                <a16:creationId xmlns:a16="http://schemas.microsoft.com/office/drawing/2014/main" id="{9490D744-F0D3-B666-9512-D59317882CD0}"/>
              </a:ext>
            </a:extLst>
          </p:cNvPr>
          <p:cNvSpPr/>
          <p:nvPr/>
        </p:nvSpPr>
        <p:spPr>
          <a:xfrm>
            <a:off x="5091086" y="5162023"/>
            <a:ext cx="1113781" cy="542252"/>
          </a:xfrm>
          <a:prstGeom prst="rect">
            <a:avLst/>
          </a:prstGeom>
          <a:solidFill>
            <a:schemeClr val="bg1">
              <a:lumMod val="9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22" name="ZoneTexte 21">
            <a:extLst>
              <a:ext uri="{FF2B5EF4-FFF2-40B4-BE49-F238E27FC236}">
                <a16:creationId xmlns:a16="http://schemas.microsoft.com/office/drawing/2014/main" id="{09C06F3F-E0DD-F04B-6DD1-BBA49E4EBF83}"/>
              </a:ext>
            </a:extLst>
          </p:cNvPr>
          <p:cNvSpPr txBox="1"/>
          <p:nvPr/>
        </p:nvSpPr>
        <p:spPr>
          <a:xfrm>
            <a:off x="5205376" y="2702417"/>
            <a:ext cx="89062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CA" sz="1800" b="1" i="1" u="none" strike="noStrike" cap="none" spc="0" normalizeH="0" baseline="0" dirty="0">
                <a:ln>
                  <a:noFill/>
                </a:ln>
                <a:solidFill>
                  <a:srgbClr val="000000"/>
                </a:solidFill>
                <a:effectLst/>
                <a:uFillTx/>
                <a:latin typeface="+mj-lt"/>
                <a:ea typeface="+mj-ea"/>
                <a:cs typeface="+mj-cs"/>
                <a:sym typeface="Calibri"/>
              </a:rPr>
              <a:t>En cours</a:t>
            </a:r>
          </a:p>
        </p:txBody>
      </p:sp>
      <p:sp>
        <p:nvSpPr>
          <p:cNvPr id="23" name="ZoneTexte 22">
            <a:extLst>
              <a:ext uri="{FF2B5EF4-FFF2-40B4-BE49-F238E27FC236}">
                <a16:creationId xmlns:a16="http://schemas.microsoft.com/office/drawing/2014/main" id="{576AC9B3-4984-41D1-5DED-37864C663CEA}"/>
              </a:ext>
            </a:extLst>
          </p:cNvPr>
          <p:cNvSpPr txBox="1"/>
          <p:nvPr/>
        </p:nvSpPr>
        <p:spPr>
          <a:xfrm>
            <a:off x="5271594" y="5223841"/>
            <a:ext cx="7671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CA" b="1" i="1" dirty="0"/>
              <a:t>À venir</a:t>
            </a:r>
            <a:endParaRPr kumimoji="0" lang="fr-CA" sz="1800" b="1" i="1" u="none" strike="noStrike" cap="none" spc="0" normalizeH="0" baseline="0" dirty="0">
              <a:ln>
                <a:noFill/>
              </a:ln>
              <a:solidFill>
                <a:srgbClr val="000000"/>
              </a:solidFill>
              <a:effectLst/>
              <a:uFillTx/>
              <a:latin typeface="+mj-lt"/>
              <a:ea typeface="+mj-ea"/>
              <a:cs typeface="+mj-cs"/>
              <a:sym typeface="Calibri"/>
            </a:endParaRPr>
          </a:p>
        </p:txBody>
      </p:sp>
      <p:pic>
        <p:nvPicPr>
          <p:cNvPr id="29" name="Image 28">
            <a:extLst>
              <a:ext uri="{FF2B5EF4-FFF2-40B4-BE49-F238E27FC236}">
                <a16:creationId xmlns:a16="http://schemas.microsoft.com/office/drawing/2014/main" id="{ACFFF543-B1EA-F299-063E-0A9C916D9DEB}"/>
              </a:ext>
            </a:extLst>
          </p:cNvPr>
          <p:cNvPicPr>
            <a:picLocks noChangeAspect="1"/>
          </p:cNvPicPr>
          <p:nvPr/>
        </p:nvPicPr>
        <p:blipFill>
          <a:blip r:embed="rId8"/>
          <a:stretch>
            <a:fillRect/>
          </a:stretch>
        </p:blipFill>
        <p:spPr>
          <a:xfrm>
            <a:off x="3910818" y="5798590"/>
            <a:ext cx="832784" cy="534004"/>
          </a:xfrm>
          <a:prstGeom prst="rect">
            <a:avLst/>
          </a:prstGeom>
        </p:spPr>
      </p:pic>
    </p:spTree>
    <p:extLst>
      <p:ext uri="{BB962C8B-B14F-4D97-AF65-F5344CB8AC3E}">
        <p14:creationId xmlns:p14="http://schemas.microsoft.com/office/powerpoint/2010/main" val="301285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a:extLst>
              <a:ext uri="{FF2B5EF4-FFF2-40B4-BE49-F238E27FC236}">
                <a16:creationId xmlns:a16="http://schemas.microsoft.com/office/drawing/2014/main" id="{6A05AAE9-07BF-0352-DBC8-DE4DAF38932E}"/>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FB64BF0A-BB5E-A366-B085-723AE46B7931}"/>
              </a:ext>
            </a:extLst>
          </p:cNvPr>
          <p:cNvSpPr>
            <a:spLocks noGrp="1"/>
          </p:cNvSpPr>
          <p:nvPr>
            <p:ph type="title"/>
          </p:nvPr>
        </p:nvSpPr>
        <p:spPr/>
        <p:txBody>
          <a:bodyPr/>
          <a:lstStyle/>
          <a:p>
            <a:r>
              <a:rPr lang="fr-CA" dirty="0"/>
              <a:t>Nouveautés 2023</a:t>
            </a:r>
          </a:p>
        </p:txBody>
      </p:sp>
      <p:sp>
        <p:nvSpPr>
          <p:cNvPr id="4" name="Espace réservé du numéro de diapositive 3">
            <a:extLst>
              <a:ext uri="{FF2B5EF4-FFF2-40B4-BE49-F238E27FC236}">
                <a16:creationId xmlns:a16="http://schemas.microsoft.com/office/drawing/2014/main" id="{FAF366F1-24B4-9512-C348-265D5BF032F3}"/>
              </a:ext>
            </a:extLst>
          </p:cNvPr>
          <p:cNvSpPr>
            <a:spLocks noGrp="1"/>
          </p:cNvSpPr>
          <p:nvPr>
            <p:ph type="sldNum" sz="quarter" idx="2"/>
          </p:nvPr>
        </p:nvSpPr>
        <p:spPr/>
        <p:txBody>
          <a:bodyPr/>
          <a:lstStyle/>
          <a:p>
            <a:fld id="{86CB4B4D-7CA3-9044-876B-883B54F8677D}" type="slidenum">
              <a:rPr lang="fr-CA" smtClean="0"/>
              <a:t>17</a:t>
            </a:fld>
            <a:endParaRPr lang="fr-CA"/>
          </a:p>
        </p:txBody>
      </p:sp>
      <p:pic>
        <p:nvPicPr>
          <p:cNvPr id="6" name="Image 5">
            <a:extLst>
              <a:ext uri="{FF2B5EF4-FFF2-40B4-BE49-F238E27FC236}">
                <a16:creationId xmlns:a16="http://schemas.microsoft.com/office/drawing/2014/main" id="{1BE7AF12-8F4E-FBAD-31C1-320255FED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253" y="2067313"/>
            <a:ext cx="5340359" cy="3727939"/>
          </a:xfrm>
          <a:prstGeom prst="rect">
            <a:avLst/>
          </a:prstGeom>
          <a:ln>
            <a:solidFill>
              <a:schemeClr val="bg2"/>
            </a:solidFill>
          </a:ln>
        </p:spPr>
      </p:pic>
      <p:pic>
        <p:nvPicPr>
          <p:cNvPr id="5" name="Image 4">
            <a:extLst>
              <a:ext uri="{FF2B5EF4-FFF2-40B4-BE49-F238E27FC236}">
                <a16:creationId xmlns:a16="http://schemas.microsoft.com/office/drawing/2014/main" id="{E6950038-3D55-6732-37DE-880F2A7CF5AF}"/>
              </a:ext>
            </a:extLst>
          </p:cNvPr>
          <p:cNvPicPr>
            <a:picLocks noChangeAspect="1"/>
          </p:cNvPicPr>
          <p:nvPr/>
        </p:nvPicPr>
        <p:blipFill rotWithShape="1">
          <a:blip r:embed="rId3"/>
          <a:srcRect r="2754" b="3540"/>
          <a:stretch/>
        </p:blipFill>
        <p:spPr>
          <a:xfrm>
            <a:off x="6705602" y="1685400"/>
            <a:ext cx="3572488" cy="4592031"/>
          </a:xfrm>
          <a:prstGeom prst="rect">
            <a:avLst/>
          </a:prstGeom>
        </p:spPr>
      </p:pic>
      <p:cxnSp>
        <p:nvCxnSpPr>
          <p:cNvPr id="7" name="Connecteur droit 6">
            <a:extLst>
              <a:ext uri="{FF2B5EF4-FFF2-40B4-BE49-F238E27FC236}">
                <a16:creationId xmlns:a16="http://schemas.microsoft.com/office/drawing/2014/main" id="{3C226E7F-BCA6-90C4-422F-41A02ED99735}"/>
              </a:ext>
            </a:extLst>
          </p:cNvPr>
          <p:cNvCxnSpPr/>
          <p:nvPr/>
        </p:nvCxnSpPr>
        <p:spPr>
          <a:xfrm>
            <a:off x="6096000" y="1521919"/>
            <a:ext cx="0" cy="5012653"/>
          </a:xfrm>
          <a:prstGeom prst="line">
            <a:avLst/>
          </a:prstGeom>
          <a:noFill/>
          <a:ln w="25400" cap="flat">
            <a:solidFill>
              <a:schemeClr val="accent1"/>
            </a:solidFill>
            <a:prstDash val="sysDash"/>
            <a:round/>
          </a:ln>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A8ADE9A6-BC70-FDAB-B3E3-DC56AA7E5F08}"/>
              </a:ext>
            </a:extLst>
          </p:cNvPr>
          <p:cNvSpPr txBox="1"/>
          <p:nvPr/>
        </p:nvSpPr>
        <p:spPr>
          <a:xfrm>
            <a:off x="1479574" y="1685400"/>
            <a:ext cx="3315715"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CA" sz="1400" b="1" i="0" u="none" strike="noStrike" cap="none" spc="0" normalizeH="0" baseline="0" dirty="0">
                <a:ln>
                  <a:noFill/>
                </a:ln>
                <a:solidFill>
                  <a:srgbClr val="000000"/>
                </a:solidFill>
                <a:effectLst/>
                <a:uFillTx/>
                <a:latin typeface="Moderat"/>
                <a:sym typeface="Calibri"/>
              </a:rPr>
              <a:t>ESPACE MEMBRE</a:t>
            </a:r>
          </a:p>
        </p:txBody>
      </p:sp>
      <p:sp>
        <p:nvSpPr>
          <p:cNvPr id="9" name="ZoneTexte 8">
            <a:extLst>
              <a:ext uri="{FF2B5EF4-FFF2-40B4-BE49-F238E27FC236}">
                <a16:creationId xmlns:a16="http://schemas.microsoft.com/office/drawing/2014/main" id="{49FBD79C-287F-9AC9-28B5-1785DF3E2BB8}"/>
              </a:ext>
            </a:extLst>
          </p:cNvPr>
          <p:cNvSpPr txBox="1"/>
          <p:nvPr/>
        </p:nvSpPr>
        <p:spPr>
          <a:xfrm>
            <a:off x="6833988" y="1264210"/>
            <a:ext cx="3315715"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CA" sz="1400" b="1" i="0" u="none" strike="noStrike" cap="none" spc="0" normalizeH="0" baseline="0" dirty="0">
                <a:ln>
                  <a:noFill/>
                </a:ln>
                <a:solidFill>
                  <a:srgbClr val="000000"/>
                </a:solidFill>
                <a:effectLst/>
                <a:uFillTx/>
                <a:latin typeface="Moderat"/>
                <a:sym typeface="Calibri"/>
              </a:rPr>
              <a:t>NOUVEAU PLAN DE PARTENARIAT</a:t>
            </a:r>
          </a:p>
        </p:txBody>
      </p:sp>
    </p:spTree>
    <p:extLst>
      <p:ext uri="{BB962C8B-B14F-4D97-AF65-F5344CB8AC3E}">
        <p14:creationId xmlns:p14="http://schemas.microsoft.com/office/powerpoint/2010/main" val="411144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22BA4798-7959-E644-1FC2-D2169AA0B134}"/>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4BC70716-F073-473D-992E-266D348E8EAA}"/>
              </a:ext>
            </a:extLst>
          </p:cNvPr>
          <p:cNvSpPr>
            <a:spLocks noGrp="1"/>
          </p:cNvSpPr>
          <p:nvPr>
            <p:ph type="title"/>
          </p:nvPr>
        </p:nvSpPr>
        <p:spPr/>
        <p:txBody>
          <a:bodyPr/>
          <a:lstStyle/>
          <a:p>
            <a:r>
              <a:rPr lang="fr-FR" dirty="0"/>
              <a:t>Bâtisseur de visions</a:t>
            </a:r>
            <a:endParaRPr lang="fr-CA" dirty="0"/>
          </a:p>
        </p:txBody>
      </p:sp>
      <p:sp>
        <p:nvSpPr>
          <p:cNvPr id="3" name="Slide Number Placeholder 5">
            <a:extLst>
              <a:ext uri="{FF2B5EF4-FFF2-40B4-BE49-F238E27FC236}">
                <a16:creationId xmlns:a16="http://schemas.microsoft.com/office/drawing/2014/main" id="{E6621C8F-23E1-E5C5-1253-9DF7B20E6BF5}"/>
              </a:ext>
            </a:extLst>
          </p:cNvPr>
          <p:cNvSpPr txBox="1">
            <a:spLocks/>
          </p:cNvSpPr>
          <p:nvPr/>
        </p:nvSpPr>
        <p:spPr>
          <a:xfrm>
            <a:off x="192928" y="6459926"/>
            <a:ext cx="203020" cy="17742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90E5806F-A9DC-4223-88D3-6DD41DE74EBF}" type="slidenum">
              <a:rPr lang="fr-CA" smtClean="0"/>
              <a:pPr/>
              <a:t>18</a:t>
            </a:fld>
            <a:endParaRPr lang="fr-CA"/>
          </a:p>
        </p:txBody>
      </p:sp>
    </p:spTree>
    <p:extLst>
      <p:ext uri="{BB962C8B-B14F-4D97-AF65-F5344CB8AC3E}">
        <p14:creationId xmlns:p14="http://schemas.microsoft.com/office/powerpoint/2010/main" val="230995364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972AECE-B29D-57CE-C2E2-F81588FC8692}"/>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3" name="Espace réservé du texte 2">
            <a:extLst>
              <a:ext uri="{FF2B5EF4-FFF2-40B4-BE49-F238E27FC236}">
                <a16:creationId xmlns:a16="http://schemas.microsoft.com/office/drawing/2014/main" id="{AEEDEE57-8101-4FF0-9BEE-C67F869A5123}"/>
              </a:ext>
            </a:extLst>
          </p:cNvPr>
          <p:cNvSpPr>
            <a:spLocks noGrp="1"/>
          </p:cNvSpPr>
          <p:nvPr>
            <p:ph type="body" sz="quarter" idx="12"/>
          </p:nvPr>
        </p:nvSpPr>
        <p:spPr>
          <a:xfrm>
            <a:off x="6172227" y="4351746"/>
            <a:ext cx="2011772" cy="836578"/>
          </a:xfrm>
        </p:spPr>
        <p:txBody>
          <a:bodyPr/>
          <a:lstStyle/>
          <a:p>
            <a:r>
              <a:rPr lang="fr-CA" sz="1400" dirty="0" err="1"/>
              <a:t>Builthink</a:t>
            </a:r>
            <a:r>
              <a:rPr lang="fr-CA" sz="1400" dirty="0"/>
              <a:t> Consultants</a:t>
            </a:r>
          </a:p>
          <a:p>
            <a:r>
              <a:rPr lang="fr-CA" sz="1200" dirty="0"/>
              <a:t>Fondateur, Associé</a:t>
            </a:r>
          </a:p>
        </p:txBody>
      </p:sp>
      <p:sp>
        <p:nvSpPr>
          <p:cNvPr id="4" name="Espace réservé du texte 3">
            <a:extLst>
              <a:ext uri="{FF2B5EF4-FFF2-40B4-BE49-F238E27FC236}">
                <a16:creationId xmlns:a16="http://schemas.microsoft.com/office/drawing/2014/main" id="{35908DD2-3F62-4270-B3C1-273E8588495A}"/>
              </a:ext>
            </a:extLst>
          </p:cNvPr>
          <p:cNvSpPr>
            <a:spLocks noGrp="1"/>
          </p:cNvSpPr>
          <p:nvPr>
            <p:ph type="body" sz="quarter" idx="14"/>
          </p:nvPr>
        </p:nvSpPr>
        <p:spPr>
          <a:xfrm>
            <a:off x="5868681" y="3904869"/>
            <a:ext cx="2626468" cy="446877"/>
          </a:xfrm>
          <a:ln>
            <a:noFill/>
          </a:ln>
        </p:spPr>
        <p:txBody>
          <a:bodyPr/>
          <a:lstStyle/>
          <a:p>
            <a:r>
              <a:rPr lang="fr-CA" dirty="0"/>
              <a:t>Louis Parent</a:t>
            </a:r>
          </a:p>
        </p:txBody>
      </p:sp>
      <p:sp>
        <p:nvSpPr>
          <p:cNvPr id="5" name="Espace réservé du texte 4">
            <a:extLst>
              <a:ext uri="{FF2B5EF4-FFF2-40B4-BE49-F238E27FC236}">
                <a16:creationId xmlns:a16="http://schemas.microsoft.com/office/drawing/2014/main" id="{87629E85-BE3D-4231-B94C-95FD769041C6}"/>
              </a:ext>
            </a:extLst>
          </p:cNvPr>
          <p:cNvSpPr>
            <a:spLocks noGrp="1"/>
          </p:cNvSpPr>
          <p:nvPr>
            <p:ph type="body" sz="quarter" idx="15"/>
          </p:nvPr>
        </p:nvSpPr>
        <p:spPr/>
        <p:txBody>
          <a:bodyPr/>
          <a:lstStyle/>
          <a:p>
            <a:r>
              <a:rPr lang="fr-FR" dirty="0"/>
              <a:t>Bâtisseur de visions</a:t>
            </a:r>
            <a:endParaRPr lang="fr-CA" dirty="0"/>
          </a:p>
        </p:txBody>
      </p:sp>
      <p:sp>
        <p:nvSpPr>
          <p:cNvPr id="6" name="Espace réservé du numéro de diapositive 5">
            <a:extLst>
              <a:ext uri="{FF2B5EF4-FFF2-40B4-BE49-F238E27FC236}">
                <a16:creationId xmlns:a16="http://schemas.microsoft.com/office/drawing/2014/main" id="{D7A94668-29BC-44C0-9403-5DA551FE3478}"/>
              </a:ext>
            </a:extLst>
          </p:cNvPr>
          <p:cNvSpPr>
            <a:spLocks noGrp="1"/>
          </p:cNvSpPr>
          <p:nvPr>
            <p:ph type="sldNum" sz="quarter" idx="2"/>
          </p:nvPr>
        </p:nvSpPr>
        <p:spPr/>
        <p:txBody>
          <a:bodyPr/>
          <a:lstStyle/>
          <a:p>
            <a:fld id="{86CB4B4D-7CA3-9044-876B-883B54F8677D}" type="slidenum">
              <a:rPr lang="fr-CA" smtClean="0"/>
              <a:t>19</a:t>
            </a:fld>
            <a:endParaRPr lang="fr-CA"/>
          </a:p>
        </p:txBody>
      </p:sp>
      <p:pic>
        <p:nvPicPr>
          <p:cNvPr id="13" name="Image 12" descr="Une image contenant homme, blanc, complet, sombre&#10;&#10;Description générée automatiquement">
            <a:extLst>
              <a:ext uri="{FF2B5EF4-FFF2-40B4-BE49-F238E27FC236}">
                <a16:creationId xmlns:a16="http://schemas.microsoft.com/office/drawing/2014/main" id="{78D666F7-210B-998A-ECE0-84A4A3F6E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051" y="1618938"/>
            <a:ext cx="2774123" cy="2774123"/>
          </a:xfrm>
          <a:prstGeom prst="rect">
            <a:avLst/>
          </a:prstGeom>
        </p:spPr>
      </p:pic>
    </p:spTree>
    <p:extLst>
      <p:ext uri="{BB962C8B-B14F-4D97-AF65-F5344CB8AC3E}">
        <p14:creationId xmlns:p14="http://schemas.microsoft.com/office/powerpoint/2010/main" val="227905225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0CD12332-E5F1-FBD6-BA21-D802E61A076F}"/>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3420BEB4-F251-B9BB-6442-52B97F5ACF9C}"/>
              </a:ext>
            </a:extLst>
          </p:cNvPr>
          <p:cNvSpPr>
            <a:spLocks noGrp="1"/>
          </p:cNvSpPr>
          <p:nvPr>
            <p:ph type="title"/>
          </p:nvPr>
        </p:nvSpPr>
        <p:spPr/>
        <p:txBody>
          <a:bodyPr/>
          <a:lstStyle/>
          <a:p>
            <a:r>
              <a:rPr lang="fr-CA"/>
              <a:t>Déroulement de la soirée</a:t>
            </a:r>
          </a:p>
        </p:txBody>
      </p:sp>
      <p:sp>
        <p:nvSpPr>
          <p:cNvPr id="3" name="Espace réservé du texte 2">
            <a:extLst>
              <a:ext uri="{FF2B5EF4-FFF2-40B4-BE49-F238E27FC236}">
                <a16:creationId xmlns:a16="http://schemas.microsoft.com/office/drawing/2014/main" id="{AAFC129C-DDCB-E778-C44D-85080414391F}"/>
              </a:ext>
            </a:extLst>
          </p:cNvPr>
          <p:cNvSpPr>
            <a:spLocks noGrp="1"/>
          </p:cNvSpPr>
          <p:nvPr>
            <p:ph type="body" sz="half" idx="1"/>
          </p:nvPr>
        </p:nvSpPr>
        <p:spPr>
          <a:xfrm>
            <a:off x="1342953" y="2082017"/>
            <a:ext cx="8757650" cy="4276907"/>
          </a:xfrm>
        </p:spPr>
        <p:txBody>
          <a:bodyPr>
            <a:normAutofit/>
          </a:bodyPr>
          <a:lstStyle/>
          <a:p>
            <a:pPr>
              <a:lnSpc>
                <a:spcPct val="110000"/>
              </a:lnSpc>
              <a:spcBef>
                <a:spcPts val="0"/>
              </a:spcBef>
              <a:spcAft>
                <a:spcPts val="1500"/>
              </a:spcAft>
            </a:pPr>
            <a:r>
              <a:rPr lang="fr-CA" b="1" dirty="0"/>
              <a:t>18h20 : Activités 2023 du Groupe BIM du Québec</a:t>
            </a:r>
            <a:br>
              <a:rPr lang="fr-CA" sz="1600" dirty="0"/>
            </a:br>
            <a:r>
              <a:rPr lang="fr-CA" sz="1500" b="1" i="1" dirty="0"/>
              <a:t>Martin Lafleur</a:t>
            </a:r>
            <a:r>
              <a:rPr lang="fr-CA" sz="1500" dirty="0"/>
              <a:t>, Directeur général du Groupe BIM du Québec</a:t>
            </a:r>
          </a:p>
          <a:p>
            <a:pPr>
              <a:lnSpc>
                <a:spcPct val="110000"/>
              </a:lnSpc>
              <a:spcBef>
                <a:spcPts val="0"/>
              </a:spcBef>
              <a:spcAft>
                <a:spcPts val="1500"/>
              </a:spcAft>
            </a:pPr>
            <a:endParaRPr lang="fr-CA" sz="1500" dirty="0"/>
          </a:p>
          <a:p>
            <a:pPr>
              <a:lnSpc>
                <a:spcPct val="110000"/>
              </a:lnSpc>
              <a:spcBef>
                <a:spcPts val="0"/>
              </a:spcBef>
              <a:spcAft>
                <a:spcPts val="1500"/>
              </a:spcAft>
            </a:pPr>
            <a:r>
              <a:rPr lang="fr-CA" b="1" dirty="0"/>
              <a:t>18h30 : Bâtisseurs de visions</a:t>
            </a:r>
            <a:br>
              <a:rPr lang="fr-CA" sz="1600" dirty="0"/>
            </a:br>
            <a:r>
              <a:rPr lang="fr-CA" sz="1500" b="1" i="1" dirty="0"/>
              <a:t>Louis Parent</a:t>
            </a:r>
            <a:r>
              <a:rPr lang="fr-CA" sz="1500" dirty="0"/>
              <a:t>, Fondateur et associé, Consultants </a:t>
            </a:r>
            <a:r>
              <a:rPr lang="fr-CA" sz="1500" dirty="0" err="1"/>
              <a:t>Builthink</a:t>
            </a:r>
            <a:endParaRPr lang="fr-CA" sz="1500" dirty="0"/>
          </a:p>
          <a:p>
            <a:pPr>
              <a:lnSpc>
                <a:spcPct val="110000"/>
              </a:lnSpc>
              <a:spcBef>
                <a:spcPts val="0"/>
              </a:spcBef>
              <a:spcAft>
                <a:spcPts val="1500"/>
              </a:spcAft>
            </a:pPr>
            <a:endParaRPr lang="fr-CA" sz="1500" dirty="0"/>
          </a:p>
          <a:p>
            <a:pPr>
              <a:lnSpc>
                <a:spcPct val="110000"/>
              </a:lnSpc>
              <a:spcBef>
                <a:spcPts val="0"/>
              </a:spcBef>
              <a:spcAft>
                <a:spcPts val="1500"/>
              </a:spcAft>
            </a:pPr>
            <a:r>
              <a:rPr lang="fr-FR" b="1" dirty="0"/>
              <a:t>18h45 : Cocktail dinatoire</a:t>
            </a:r>
            <a:br>
              <a:rPr lang="fr-FR" sz="1800" b="1" dirty="0"/>
            </a:br>
            <a:endParaRPr lang="fr-CA" sz="1600" dirty="0"/>
          </a:p>
        </p:txBody>
      </p:sp>
      <p:sp>
        <p:nvSpPr>
          <p:cNvPr id="4" name="Espace réservé du numéro de diapositive 3">
            <a:extLst>
              <a:ext uri="{FF2B5EF4-FFF2-40B4-BE49-F238E27FC236}">
                <a16:creationId xmlns:a16="http://schemas.microsoft.com/office/drawing/2014/main" id="{7CE115EF-4F50-F33E-33B5-D0657DF46C94}"/>
              </a:ext>
            </a:extLst>
          </p:cNvPr>
          <p:cNvSpPr>
            <a:spLocks noGrp="1"/>
          </p:cNvSpPr>
          <p:nvPr>
            <p:ph type="sldNum" sz="quarter" idx="2"/>
          </p:nvPr>
        </p:nvSpPr>
        <p:spPr/>
        <p:txBody>
          <a:bodyPr/>
          <a:lstStyle/>
          <a:p>
            <a:fld id="{86CB4B4D-7CA3-9044-876B-883B54F8677D}" type="slidenum">
              <a:rPr lang="fr-CA" smtClean="0"/>
              <a:t>2</a:t>
            </a:fld>
            <a:endParaRPr lang="fr-CA"/>
          </a:p>
        </p:txBody>
      </p:sp>
    </p:spTree>
    <p:extLst>
      <p:ext uri="{BB962C8B-B14F-4D97-AF65-F5344CB8AC3E}">
        <p14:creationId xmlns:p14="http://schemas.microsoft.com/office/powerpoint/2010/main" val="293255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1F208A5B-D737-4FD3-C424-1F07BAF3FA43}"/>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pic>
        <p:nvPicPr>
          <p:cNvPr id="17" name="Content Placeholder 16">
            <a:extLst>
              <a:ext uri="{FF2B5EF4-FFF2-40B4-BE49-F238E27FC236}">
                <a16:creationId xmlns:a16="http://schemas.microsoft.com/office/drawing/2014/main" id="{B34E510F-CEA3-4533-A25B-04845B33646C}"/>
              </a:ext>
            </a:extLst>
          </p:cNvPr>
          <p:cNvPicPr>
            <a:picLocks noChangeAspect="1"/>
          </p:cNvPicPr>
          <p:nvPr>
            <p:custDataLst>
              <p:tags r:id="rId1"/>
            </p:custDataLst>
          </p:nvPr>
        </p:nvPicPr>
        <p:blipFill rotWithShape="1">
          <a:blip r:embed="rId8">
            <a:extLst>
              <a:ext uri="{28A0092B-C50C-407E-A947-70E740481C1C}">
                <a14:useLocalDpi xmlns:a14="http://schemas.microsoft.com/office/drawing/2010/main" val="0"/>
              </a:ext>
            </a:extLst>
          </a:blip>
          <a:srcRect l="990" t="9091" r="41548" b="5754"/>
          <a:stretch/>
        </p:blipFill>
        <p:spPr>
          <a:xfrm>
            <a:off x="3379801" y="745535"/>
            <a:ext cx="7322839" cy="5426665"/>
          </a:xfrm>
          <a:prstGeom prst="rect">
            <a:avLst/>
          </a:prstGeom>
        </p:spPr>
      </p:pic>
      <p:sp>
        <p:nvSpPr>
          <p:cNvPr id="2058" name="Content Placeholder 2057">
            <a:extLst>
              <a:ext uri="{FF2B5EF4-FFF2-40B4-BE49-F238E27FC236}">
                <a16:creationId xmlns:a16="http://schemas.microsoft.com/office/drawing/2014/main" id="{458EA8B4-DFF3-4638-8F6A-3F9A4FC4AA91}"/>
              </a:ext>
            </a:extLst>
          </p:cNvPr>
          <p:cNvSpPr>
            <a:spLocks noGrp="1"/>
          </p:cNvSpPr>
          <p:nvPr>
            <p:ph idx="1"/>
            <p:custDataLst>
              <p:tags r:id="rId2"/>
            </p:custDataLst>
          </p:nvPr>
        </p:nvSpPr>
        <p:spPr>
          <a:xfrm>
            <a:off x="529388" y="2718054"/>
            <a:ext cx="5566611" cy="3207258"/>
          </a:xfrm>
        </p:spPr>
        <p:txBody>
          <a:bodyPr anchor="t">
            <a:normAutofit/>
          </a:bodyPr>
          <a:lstStyle/>
          <a:p>
            <a:pPr marL="0" indent="0">
              <a:buNone/>
            </a:pPr>
            <a:r>
              <a:rPr lang="en-US" sz="3600" dirty="0"/>
              <a:t>Soirée </a:t>
            </a:r>
            <a:r>
              <a:rPr lang="en-US" sz="3600" dirty="0" err="1"/>
              <a:t>réseautage</a:t>
            </a:r>
            <a:endParaRPr lang="en-US" sz="3600" dirty="0"/>
          </a:p>
          <a:p>
            <a:pPr marL="0" indent="0">
              <a:buNone/>
            </a:pPr>
            <a:r>
              <a:rPr lang="en-US" sz="3600" dirty="0" err="1"/>
              <a:t>Lancement</a:t>
            </a:r>
            <a:r>
              <a:rPr lang="en-US" sz="3600" dirty="0"/>
              <a:t> 2023</a:t>
            </a:r>
          </a:p>
          <a:p>
            <a:pPr marL="0" indent="0">
              <a:buNone/>
            </a:pPr>
            <a:br>
              <a:rPr lang="en-US" sz="1800" dirty="0"/>
            </a:br>
            <a:r>
              <a:rPr lang="en-US" sz="1800" dirty="0" err="1"/>
              <a:t>Mercredi</a:t>
            </a:r>
            <a:r>
              <a:rPr lang="en-US" sz="1800" dirty="0"/>
              <a:t> le 22 </a:t>
            </a:r>
            <a:r>
              <a:rPr lang="en-US" sz="1800" dirty="0" err="1"/>
              <a:t>février</a:t>
            </a:r>
            <a:r>
              <a:rPr lang="en-US" sz="1800" dirty="0"/>
              <a:t> 2023</a:t>
            </a:r>
            <a:endParaRPr lang="en-US" sz="1700" dirty="0"/>
          </a:p>
        </p:txBody>
      </p:sp>
      <p:sp>
        <p:nvSpPr>
          <p:cNvPr id="5" name="Rectangle 4">
            <a:extLst>
              <a:ext uri="{FF2B5EF4-FFF2-40B4-BE49-F238E27FC236}">
                <a16:creationId xmlns:a16="http://schemas.microsoft.com/office/drawing/2014/main" id="{A1A4E19F-9276-0B0A-734E-8DB775C6D609}"/>
              </a:ext>
            </a:extLst>
          </p:cNvPr>
          <p:cNvSpPr/>
          <p:nvPr>
            <p:custDataLst>
              <p:tags r:id="rId3"/>
            </p:custDataLst>
          </p:nvPr>
        </p:nvSpPr>
        <p:spPr>
          <a:xfrm>
            <a:off x="-36576" y="217273"/>
            <a:ext cx="12228574" cy="369332"/>
          </a:xfrm>
          <a:prstGeom prst="rect">
            <a:avLst/>
          </a:prstGeom>
        </p:spPr>
        <p:txBody>
          <a:bodyPr wrap="square">
            <a:spAutoFit/>
          </a:bodyPr>
          <a:lstStyle/>
          <a:p>
            <a:pPr algn="ctr" defTabSz="914377" fontAlgn="base">
              <a:defRPr/>
            </a:pPr>
            <a:r>
              <a:rPr lang="fr-CA" b="1" dirty="0">
                <a:solidFill>
                  <a:srgbClr val="F15F22"/>
                </a:solidFill>
                <a:latin typeface="montserrat"/>
              </a:rPr>
              <a:t>BÂTISSEUR DE VISIONS</a:t>
            </a:r>
          </a:p>
        </p:txBody>
      </p:sp>
      <p:pic>
        <p:nvPicPr>
          <p:cNvPr id="1028" name="Picture 4" descr="Activité de réseautage à Montréal et à Québec – Kollectif">
            <a:extLst>
              <a:ext uri="{FF2B5EF4-FFF2-40B4-BE49-F238E27FC236}">
                <a16:creationId xmlns:a16="http://schemas.microsoft.com/office/drawing/2014/main" id="{85ABD6F5-B0F8-E89E-F03E-23DE210B4C2C}"/>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444645" y="1234342"/>
            <a:ext cx="2999319" cy="155010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3765D20-AEC6-4A63-B9E3-577D6E673051}"/>
              </a:ext>
            </a:extLst>
          </p:cNvPr>
          <p:cNvSpPr>
            <a:spLocks noGrp="1"/>
          </p:cNvSpPr>
          <p:nvPr>
            <p:ph type="sldNum" sz="quarter" idx="12"/>
            <p:custDataLst>
              <p:tags r:id="rId5"/>
            </p:custDataLst>
          </p:nvPr>
        </p:nvSpPr>
        <p:spPr>
          <a:xfrm>
            <a:off x="9077706" y="6356350"/>
            <a:ext cx="2743200" cy="365125"/>
          </a:xfr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0E5806F-A9DC-4223-88D3-6DD41DE74EBF}"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eur droit 8">
            <a:extLst>
              <a:ext uri="{FF2B5EF4-FFF2-40B4-BE49-F238E27FC236}">
                <a16:creationId xmlns:a16="http://schemas.microsoft.com/office/drawing/2014/main" id="{6D8C52E0-432F-CC09-1440-5C139966FAEA}"/>
              </a:ext>
            </a:extLst>
          </p:cNvPr>
          <p:cNvCxnSpPr/>
          <p:nvPr/>
        </p:nvCxnSpPr>
        <p:spPr>
          <a:xfrm>
            <a:off x="598141" y="1141281"/>
            <a:ext cx="522515" cy="0"/>
          </a:xfrm>
          <a:prstGeom prst="line">
            <a:avLst/>
          </a:prstGeom>
          <a:ln w="47625"/>
        </p:spPr>
        <p:style>
          <a:lnRef idx="1">
            <a:schemeClr val="accent2"/>
          </a:lnRef>
          <a:fillRef idx="0">
            <a:schemeClr val="accent2"/>
          </a:fillRef>
          <a:effectRef idx="0">
            <a:schemeClr val="accent2"/>
          </a:effectRef>
          <a:fontRef idx="minor">
            <a:schemeClr val="tx1"/>
          </a:fontRef>
        </p:style>
      </p:cxnSp>
      <p:sp>
        <p:nvSpPr>
          <p:cNvPr id="10" name="Slide Number Placeholder 5">
            <a:extLst>
              <a:ext uri="{FF2B5EF4-FFF2-40B4-BE49-F238E27FC236}">
                <a16:creationId xmlns:a16="http://schemas.microsoft.com/office/drawing/2014/main" id="{B3CDBDA5-8F9C-B1D3-FD55-5D4CD36E3790}"/>
              </a:ext>
            </a:extLst>
          </p:cNvPr>
          <p:cNvSpPr txBox="1">
            <a:spLocks/>
          </p:cNvSpPr>
          <p:nvPr/>
        </p:nvSpPr>
        <p:spPr>
          <a:xfrm>
            <a:off x="192928" y="6459926"/>
            <a:ext cx="203020" cy="177429"/>
          </a:xfrm>
          <a:prstGeom prst="rect">
            <a:avLst/>
          </a:prstGeom>
          <a:ln w="12700">
            <a:miter lim="400000"/>
          </a:ln>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33A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90E5806F-A9DC-4223-88D3-6DD41DE74EBF}" type="slidenum">
              <a:rPr lang="fr-CA" smtClean="0"/>
              <a:pPr/>
              <a:t>20</a:t>
            </a:fld>
            <a:endParaRPr lang="fr-CA"/>
          </a:p>
        </p:txBody>
      </p:sp>
    </p:spTree>
    <p:extLst>
      <p:ext uri="{BB962C8B-B14F-4D97-AF65-F5344CB8AC3E}">
        <p14:creationId xmlns:p14="http://schemas.microsoft.com/office/powerpoint/2010/main" val="1048590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1CA0E876-E639-61F4-C534-D10032497E19}"/>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pic>
        <p:nvPicPr>
          <p:cNvPr id="4" name="Image 3">
            <a:extLst>
              <a:ext uri="{FF2B5EF4-FFF2-40B4-BE49-F238E27FC236}">
                <a16:creationId xmlns:a16="http://schemas.microsoft.com/office/drawing/2014/main" id="{6E8F572F-33CC-7132-7428-E469A0F11591}"/>
              </a:ext>
            </a:extLst>
          </p:cNvPr>
          <p:cNvPicPr>
            <a:picLocks noChangeAspect="1"/>
          </p:cNvPicPr>
          <p:nvPr>
            <p:custDataLst>
              <p:tags r:id="rId1"/>
            </p:custDataLst>
          </p:nvPr>
        </p:nvPicPr>
        <p:blipFill rotWithShape="1">
          <a:blip r:embed="rId8"/>
          <a:srcRect t="9091" r="4533" b="2"/>
          <a:stretch/>
        </p:blipFill>
        <p:spPr>
          <a:xfrm>
            <a:off x="3592409" y="1513816"/>
            <a:ext cx="7265005" cy="5344184"/>
          </a:xfrm>
          <a:prstGeom prst="rect">
            <a:avLst/>
          </a:prstGeom>
        </p:spPr>
      </p:pic>
      <p:sp>
        <p:nvSpPr>
          <p:cNvPr id="2" name="Title 1">
            <a:extLst>
              <a:ext uri="{FF2B5EF4-FFF2-40B4-BE49-F238E27FC236}">
                <a16:creationId xmlns:a16="http://schemas.microsoft.com/office/drawing/2014/main" id="{06C45A4A-D3DD-4063-A268-9C95B1312F6C}"/>
              </a:ext>
            </a:extLst>
          </p:cNvPr>
          <p:cNvSpPr>
            <a:spLocks noGrp="1"/>
          </p:cNvSpPr>
          <p:nvPr>
            <p:ph type="title"/>
            <p:custDataLst>
              <p:tags r:id="rId2"/>
            </p:custDataLst>
          </p:nvPr>
        </p:nvSpPr>
        <p:spPr>
          <a:xfrm>
            <a:off x="1334586" y="411369"/>
            <a:ext cx="10505112" cy="1325563"/>
          </a:xfrm>
        </p:spPr>
        <p:txBody>
          <a:bodyPr>
            <a:normAutofit/>
          </a:bodyPr>
          <a:lstStyle/>
          <a:p>
            <a:r>
              <a:rPr lang="en-US" dirty="0" err="1"/>
              <a:t>Bâtisseur</a:t>
            </a:r>
            <a:r>
              <a:rPr lang="en-US" dirty="0"/>
              <a:t> de vision</a:t>
            </a:r>
            <a:endParaRPr lang="fr-CA" sz="4000" dirty="0"/>
          </a:p>
        </p:txBody>
      </p:sp>
      <p:sp>
        <p:nvSpPr>
          <p:cNvPr id="9" name="Slide Number Placeholder 8">
            <a:extLst>
              <a:ext uri="{FF2B5EF4-FFF2-40B4-BE49-F238E27FC236}">
                <a16:creationId xmlns:a16="http://schemas.microsoft.com/office/drawing/2014/main" id="{7313032D-593A-48B1-9B87-4C582AB13EA9}"/>
              </a:ext>
            </a:extLst>
          </p:cNvPr>
          <p:cNvSpPr>
            <a:spLocks noGrp="1"/>
          </p:cNvSpPr>
          <p:nvPr>
            <p:ph type="sldNum" sz="quarter" idx="12"/>
            <p:custDataLst>
              <p:tags r:id="rId3"/>
            </p:custDataLst>
          </p:nvPr>
        </p:nvSpPr>
        <p:spPr/>
        <p:txBody>
          <a:bodyPr/>
          <a:lstStyle/>
          <a:p>
            <a:fld id="{90E5806F-A9DC-4223-88D3-6DD41DE74EBF}" type="slidenum">
              <a:rPr lang="fr-CA" smtClean="0"/>
              <a:t>21</a:t>
            </a:fld>
            <a:endParaRPr lang="fr-CA" dirty="0"/>
          </a:p>
        </p:txBody>
      </p:sp>
      <p:sp>
        <p:nvSpPr>
          <p:cNvPr id="3" name="Rectangle 2">
            <a:extLst>
              <a:ext uri="{FF2B5EF4-FFF2-40B4-BE49-F238E27FC236}">
                <a16:creationId xmlns:a16="http://schemas.microsoft.com/office/drawing/2014/main" id="{CCEB4923-EA00-7740-BA3C-902FFBC575A5}"/>
              </a:ext>
            </a:extLst>
          </p:cNvPr>
          <p:cNvSpPr/>
          <p:nvPr>
            <p:custDataLst>
              <p:tags r:id="rId4"/>
            </p:custDataLst>
          </p:nvPr>
        </p:nvSpPr>
        <p:spPr>
          <a:xfrm>
            <a:off x="1334586" y="1717073"/>
            <a:ext cx="4041569" cy="4524315"/>
          </a:xfrm>
          <a:prstGeom prst="rect">
            <a:avLst/>
          </a:prstGeom>
        </p:spPr>
        <p:txBody>
          <a:bodyPr wrap="square">
            <a:spAutoFit/>
          </a:bodyPr>
          <a:lstStyle/>
          <a:p>
            <a:r>
              <a:rPr lang="fr-CA" dirty="0"/>
              <a:t>Consultants </a:t>
            </a:r>
            <a:r>
              <a:rPr lang="fr-CA" dirty="0" err="1"/>
              <a:t>Builthink</a:t>
            </a:r>
            <a:r>
              <a:rPr lang="fr-CA" dirty="0"/>
              <a:t>, vous assiste, conseille et accompagne afin de </a:t>
            </a:r>
            <a:r>
              <a:rPr lang="fr-CA" b="1" dirty="0"/>
              <a:t>maximiser la performance de votre entreprise par la transformation numérique et l’application de pratiques innovatrices</a:t>
            </a:r>
            <a:r>
              <a:rPr lang="fr-CA" dirty="0"/>
              <a:t>.</a:t>
            </a:r>
          </a:p>
          <a:p>
            <a:endParaRPr lang="fr-CA" dirty="0"/>
          </a:p>
          <a:p>
            <a:r>
              <a:rPr lang="fr-CA" dirty="0"/>
              <a:t>Nous visons à ce que vous atteigniez les plus hauts standards en matière de:</a:t>
            </a:r>
          </a:p>
          <a:p>
            <a:pPr marL="742950" lvl="1" indent="-285750">
              <a:buFont typeface="Arial" panose="020B0604020202020204" pitchFamily="34" charset="0"/>
              <a:buChar char="•"/>
            </a:pPr>
            <a:r>
              <a:rPr lang="fr-CA" dirty="0"/>
              <a:t>Santé &amp; sécurité</a:t>
            </a:r>
          </a:p>
          <a:p>
            <a:pPr marL="742950" lvl="1" indent="-285750">
              <a:buFont typeface="Arial" panose="020B0604020202020204" pitchFamily="34" charset="0"/>
              <a:buChar char="•"/>
            </a:pPr>
            <a:r>
              <a:rPr lang="fr-CA" dirty="0"/>
              <a:t>Qualité</a:t>
            </a:r>
          </a:p>
          <a:p>
            <a:pPr marL="742950" lvl="1" indent="-285750">
              <a:buFont typeface="Arial" panose="020B0604020202020204" pitchFamily="34" charset="0"/>
              <a:buChar char="•"/>
            </a:pPr>
            <a:r>
              <a:rPr lang="fr-CA" dirty="0"/>
              <a:t>Gestion de projets</a:t>
            </a:r>
          </a:p>
          <a:p>
            <a:pPr marL="742950" lvl="1" indent="-285750">
              <a:buFont typeface="Arial" panose="020B0604020202020204" pitchFamily="34" charset="0"/>
              <a:buChar char="•"/>
            </a:pPr>
            <a:r>
              <a:rPr lang="fr-CA" dirty="0"/>
              <a:t>Efficacité des opérations</a:t>
            </a:r>
          </a:p>
          <a:p>
            <a:pPr marL="742950" lvl="1" indent="-285750">
              <a:buFont typeface="Arial" panose="020B0604020202020204" pitchFamily="34" charset="0"/>
              <a:buChar char="•"/>
            </a:pPr>
            <a:r>
              <a:rPr lang="fr-CA" dirty="0"/>
              <a:t>Développement durable</a:t>
            </a:r>
          </a:p>
          <a:p>
            <a:endParaRPr lang="fr-CA" dirty="0"/>
          </a:p>
          <a:p>
            <a:endParaRPr lang="fr-CA" dirty="0">
              <a:ea typeface="Times New Roman" panose="02020603050405020304" pitchFamily="18" charset="0"/>
              <a:cs typeface="Calibri" panose="020F0502020204030204" pitchFamily="34" charset="0"/>
            </a:endParaRPr>
          </a:p>
        </p:txBody>
      </p:sp>
      <p:pic>
        <p:nvPicPr>
          <p:cNvPr id="8" name="Picture 10">
            <a:extLst>
              <a:ext uri="{FF2B5EF4-FFF2-40B4-BE49-F238E27FC236}">
                <a16:creationId xmlns:a16="http://schemas.microsoft.com/office/drawing/2014/main" id="{19841EAE-056D-0440-BE7A-740A1A84B641}"/>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8940561" y="489911"/>
            <a:ext cx="1916853" cy="958427"/>
          </a:xfrm>
          <a:prstGeom prst="rect">
            <a:avLst/>
          </a:prstGeom>
        </p:spPr>
      </p:pic>
    </p:spTree>
    <p:extLst>
      <p:ext uri="{BB962C8B-B14F-4D97-AF65-F5344CB8AC3E}">
        <p14:creationId xmlns:p14="http://schemas.microsoft.com/office/powerpoint/2010/main" val="2611846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4A14CEF4-8268-83FB-8AAE-A5016FE9974D}"/>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le 1">
            <a:extLst>
              <a:ext uri="{FF2B5EF4-FFF2-40B4-BE49-F238E27FC236}">
                <a16:creationId xmlns:a16="http://schemas.microsoft.com/office/drawing/2014/main" id="{B223A0E2-4E06-4EC3-A98F-00AD6397C3AF}"/>
              </a:ext>
            </a:extLst>
          </p:cNvPr>
          <p:cNvSpPr>
            <a:spLocks noGrp="1"/>
          </p:cNvSpPr>
          <p:nvPr>
            <p:ph type="title"/>
            <p:custDataLst>
              <p:tags r:id="rId1"/>
            </p:custDataLst>
          </p:nvPr>
        </p:nvSpPr>
        <p:spPr>
          <a:ln>
            <a:noFill/>
          </a:ln>
        </p:spPr>
        <p:txBody>
          <a:bodyPr>
            <a:normAutofit/>
          </a:bodyPr>
          <a:lstStyle/>
          <a:p>
            <a:r>
              <a:rPr lang="en-US" dirty="0" err="1"/>
              <a:t>Enjeux</a:t>
            </a:r>
            <a:r>
              <a:rPr lang="en-US" dirty="0"/>
              <a:t> </a:t>
            </a:r>
            <a:r>
              <a:rPr lang="en-US" dirty="0" err="1"/>
              <a:t>l’industrie</a:t>
            </a:r>
            <a:r>
              <a:rPr lang="en-US" dirty="0"/>
              <a:t> de la construction</a:t>
            </a:r>
            <a:endParaRPr lang="fr-CA" dirty="0"/>
          </a:p>
        </p:txBody>
      </p:sp>
      <p:pic>
        <p:nvPicPr>
          <p:cNvPr id="4" name="Picture 3">
            <a:extLst>
              <a:ext uri="{FF2B5EF4-FFF2-40B4-BE49-F238E27FC236}">
                <a16:creationId xmlns:a16="http://schemas.microsoft.com/office/drawing/2014/main" id="{6E36AB89-20E2-459C-96F4-61B8A6074A26}"/>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8927496" y="548692"/>
            <a:ext cx="1916853" cy="958427"/>
          </a:xfrm>
          <a:prstGeom prst="rect">
            <a:avLst/>
          </a:prstGeom>
        </p:spPr>
      </p:pic>
      <p:sp>
        <p:nvSpPr>
          <p:cNvPr id="3" name="Slide Number Placeholder 2">
            <a:extLst>
              <a:ext uri="{FF2B5EF4-FFF2-40B4-BE49-F238E27FC236}">
                <a16:creationId xmlns:a16="http://schemas.microsoft.com/office/drawing/2014/main" id="{C75D1319-33D4-4608-B12D-2F14EE30720C}"/>
              </a:ext>
            </a:extLst>
          </p:cNvPr>
          <p:cNvSpPr>
            <a:spLocks noGrp="1"/>
          </p:cNvSpPr>
          <p:nvPr>
            <p:ph type="sldNum" sz="quarter" idx="12"/>
            <p:custDataLst>
              <p:tags r:id="rId3"/>
            </p:custDataLst>
          </p:nvPr>
        </p:nvSpPr>
        <p:spPr>
          <a:xfrm>
            <a:off x="204233" y="6448614"/>
            <a:ext cx="191715" cy="2000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5806F-A9DC-4223-88D3-6DD41DE74EBF}" type="slidenum">
              <a:rPr kumimoji="0" lang="fr-CA" b="0" i="0" u="none" strike="noStrike" kern="1200" cap="none" spc="0" normalizeH="0" baseline="0" noProof="0" smtClean="0">
                <a:ln>
                  <a:noFill/>
                </a:ln>
                <a:solidFill>
                  <a:schemeClr val="accent1">
                    <a:lumMod val="50000"/>
                  </a:scheme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p:pic>
        <p:nvPicPr>
          <p:cNvPr id="20" name="Content Placeholder 19">
            <a:extLst>
              <a:ext uri="{FF2B5EF4-FFF2-40B4-BE49-F238E27FC236}">
                <a16:creationId xmlns:a16="http://schemas.microsoft.com/office/drawing/2014/main" id="{8D11E279-1539-46F8-BD2A-88ECE71AAD8D}"/>
              </a:ext>
            </a:extLst>
          </p:cNvPr>
          <p:cNvPicPr>
            <a:picLocks noGrp="1" noChangeAspect="1"/>
          </p:cNvPicPr>
          <p:nvPr>
            <p:ph sz="half" idx="1"/>
            <p:custDataLst>
              <p:tags r:id="rId4"/>
            </p:custDataLst>
          </p:nvPr>
        </p:nvPicPr>
        <p:blipFill>
          <a:blip r:embed="rId11"/>
          <a:stretch>
            <a:fillRect/>
          </a:stretch>
        </p:blipFill>
        <p:spPr>
          <a:xfrm>
            <a:off x="656277" y="2255637"/>
            <a:ext cx="4448175" cy="3190875"/>
          </a:xfrm>
          <a:prstGeom prst="rect">
            <a:avLst/>
          </a:prstGeom>
        </p:spPr>
      </p:pic>
      <p:pic>
        <p:nvPicPr>
          <p:cNvPr id="21" name="Picture 20">
            <a:extLst>
              <a:ext uri="{FF2B5EF4-FFF2-40B4-BE49-F238E27FC236}">
                <a16:creationId xmlns:a16="http://schemas.microsoft.com/office/drawing/2014/main" id="{6C1D98FC-EA8D-4D8A-87C5-CCDAAD5BF65B}"/>
              </a:ext>
            </a:extLst>
          </p:cNvPr>
          <p:cNvPicPr>
            <a:picLocks noChangeAspect="1"/>
          </p:cNvPicPr>
          <p:nvPr>
            <p:custDataLst>
              <p:tags r:id="rId5"/>
            </p:custDataLst>
          </p:nvPr>
        </p:nvPicPr>
        <p:blipFill>
          <a:blip r:embed="rId12"/>
          <a:stretch>
            <a:fillRect/>
          </a:stretch>
        </p:blipFill>
        <p:spPr>
          <a:xfrm>
            <a:off x="670567" y="1571425"/>
            <a:ext cx="4438650" cy="742950"/>
          </a:xfrm>
          <a:prstGeom prst="rect">
            <a:avLst/>
          </a:prstGeom>
        </p:spPr>
      </p:pic>
      <p:pic>
        <p:nvPicPr>
          <p:cNvPr id="22" name="Picture 21">
            <a:extLst>
              <a:ext uri="{FF2B5EF4-FFF2-40B4-BE49-F238E27FC236}">
                <a16:creationId xmlns:a16="http://schemas.microsoft.com/office/drawing/2014/main" id="{E9BDCB50-2987-47CB-8251-E93C31772719}"/>
              </a:ext>
            </a:extLst>
          </p:cNvPr>
          <p:cNvPicPr>
            <a:picLocks noChangeAspect="1"/>
          </p:cNvPicPr>
          <p:nvPr>
            <p:custDataLst>
              <p:tags r:id="rId6"/>
            </p:custDataLst>
          </p:nvPr>
        </p:nvPicPr>
        <p:blipFill>
          <a:blip r:embed="rId13"/>
          <a:stretch>
            <a:fillRect/>
          </a:stretch>
        </p:blipFill>
        <p:spPr>
          <a:xfrm>
            <a:off x="70490" y="5376057"/>
            <a:ext cx="5848350" cy="838200"/>
          </a:xfrm>
          <a:prstGeom prst="rect">
            <a:avLst/>
          </a:prstGeom>
        </p:spPr>
      </p:pic>
      <p:sp>
        <p:nvSpPr>
          <p:cNvPr id="5" name="TextBox 4">
            <a:extLst>
              <a:ext uri="{FF2B5EF4-FFF2-40B4-BE49-F238E27FC236}">
                <a16:creationId xmlns:a16="http://schemas.microsoft.com/office/drawing/2014/main" id="{25520FF6-3D58-46B7-A096-032CE73E3840}"/>
              </a:ext>
            </a:extLst>
          </p:cNvPr>
          <p:cNvSpPr txBox="1"/>
          <p:nvPr>
            <p:custDataLst>
              <p:tags r:id="rId7"/>
            </p:custDataLst>
          </p:nvPr>
        </p:nvSpPr>
        <p:spPr>
          <a:xfrm>
            <a:off x="3382395" y="5907594"/>
            <a:ext cx="43751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L’industrie de la construction est deux fois moins productive que l’industrie manufacturière</a:t>
            </a:r>
          </a:p>
        </p:txBody>
      </p:sp>
      <p:pic>
        <p:nvPicPr>
          <p:cNvPr id="16" name="Content Placeholder 6">
            <a:extLst>
              <a:ext uri="{FF2B5EF4-FFF2-40B4-BE49-F238E27FC236}">
                <a16:creationId xmlns:a16="http://schemas.microsoft.com/office/drawing/2014/main" id="{F83339FF-F235-AA51-AEC1-68A2ADDC15F6}"/>
              </a:ext>
            </a:extLst>
          </p:cNvPr>
          <p:cNvPicPr>
            <a:picLocks noGrp="1" noChangeAspect="1"/>
          </p:cNvPicPr>
          <p:nvPr>
            <p:ph sz="half" idx="2"/>
            <p:custDataLst>
              <p:tags r:id="rId8"/>
            </p:custDataLst>
          </p:nvPr>
        </p:nvPicPr>
        <p:blipFill>
          <a:blip r:embed="rId14"/>
          <a:stretch>
            <a:fillRect/>
          </a:stretch>
        </p:blipFill>
        <p:spPr>
          <a:xfrm>
            <a:off x="5767524" y="2079284"/>
            <a:ext cx="5076825" cy="3648075"/>
          </a:xfrm>
          <a:prstGeom prst="rect">
            <a:avLst/>
          </a:prstGeom>
        </p:spPr>
      </p:pic>
    </p:spTree>
    <p:extLst>
      <p:ext uri="{BB962C8B-B14F-4D97-AF65-F5344CB8AC3E}">
        <p14:creationId xmlns:p14="http://schemas.microsoft.com/office/powerpoint/2010/main" val="3055912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3FCC2AA0-160C-5285-310C-52A2FCB40F03}"/>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pic>
        <p:nvPicPr>
          <p:cNvPr id="4" name="Picture 10">
            <a:extLst>
              <a:ext uri="{FF2B5EF4-FFF2-40B4-BE49-F238E27FC236}">
                <a16:creationId xmlns:a16="http://schemas.microsoft.com/office/drawing/2014/main" id="{965ECAB0-E375-899A-74D7-B90BA4802E3A}"/>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8868715" y="548692"/>
            <a:ext cx="1916853" cy="958427"/>
          </a:xfrm>
          <a:prstGeom prst="rect">
            <a:avLst/>
          </a:prstGeom>
        </p:spPr>
      </p:pic>
      <p:pic>
        <p:nvPicPr>
          <p:cNvPr id="9" name="Picture 11">
            <a:extLst>
              <a:ext uri="{FF2B5EF4-FFF2-40B4-BE49-F238E27FC236}">
                <a16:creationId xmlns:a16="http://schemas.microsoft.com/office/drawing/2014/main" id="{0B574333-23FF-E94B-9928-2A09BC947FE6}"/>
              </a:ext>
            </a:extLst>
          </p:cNvPr>
          <p:cNvPicPr>
            <a:picLocks noChangeAspect="1"/>
          </p:cNvPicPr>
          <p:nvPr>
            <p:custDataLst>
              <p:tags r:id="rId2"/>
            </p:custDataLst>
          </p:nvPr>
        </p:nvPicPr>
        <p:blipFill>
          <a:blip r:embed="rId12"/>
          <a:stretch>
            <a:fillRect/>
          </a:stretch>
        </p:blipFill>
        <p:spPr>
          <a:xfrm>
            <a:off x="2058765" y="1608111"/>
            <a:ext cx="2308977" cy="2253473"/>
          </a:xfrm>
          <a:prstGeom prst="rect">
            <a:avLst/>
          </a:prstGeom>
        </p:spPr>
      </p:pic>
      <p:pic>
        <p:nvPicPr>
          <p:cNvPr id="10" name="Picture 12">
            <a:extLst>
              <a:ext uri="{FF2B5EF4-FFF2-40B4-BE49-F238E27FC236}">
                <a16:creationId xmlns:a16="http://schemas.microsoft.com/office/drawing/2014/main" id="{230E520B-16AE-8D49-8C7E-987885683E90}"/>
              </a:ext>
            </a:extLst>
          </p:cNvPr>
          <p:cNvPicPr>
            <a:picLocks noChangeAspect="1"/>
          </p:cNvPicPr>
          <p:nvPr>
            <p:custDataLst>
              <p:tags r:id="rId3"/>
            </p:custDataLst>
          </p:nvPr>
        </p:nvPicPr>
        <p:blipFill>
          <a:blip r:embed="rId13"/>
          <a:stretch>
            <a:fillRect/>
          </a:stretch>
        </p:blipFill>
        <p:spPr>
          <a:xfrm>
            <a:off x="6934635" y="1636686"/>
            <a:ext cx="2320078" cy="2220170"/>
          </a:xfrm>
          <a:prstGeom prst="rect">
            <a:avLst/>
          </a:prstGeom>
        </p:spPr>
      </p:pic>
      <p:pic>
        <p:nvPicPr>
          <p:cNvPr id="16" name="Picture 14">
            <a:extLst>
              <a:ext uri="{FF2B5EF4-FFF2-40B4-BE49-F238E27FC236}">
                <a16:creationId xmlns:a16="http://schemas.microsoft.com/office/drawing/2014/main" id="{AE7BE938-2160-AC41-9032-6DD385FEBDF7}"/>
              </a:ext>
            </a:extLst>
          </p:cNvPr>
          <p:cNvPicPr>
            <a:picLocks noChangeAspect="1"/>
          </p:cNvPicPr>
          <p:nvPr>
            <p:custDataLst>
              <p:tags r:id="rId4"/>
            </p:custDataLst>
          </p:nvPr>
        </p:nvPicPr>
        <p:blipFill>
          <a:blip r:embed="rId14"/>
          <a:stretch>
            <a:fillRect/>
          </a:stretch>
        </p:blipFill>
        <p:spPr>
          <a:xfrm>
            <a:off x="4510988" y="1593823"/>
            <a:ext cx="2275675" cy="2286776"/>
          </a:xfrm>
          <a:prstGeom prst="rect">
            <a:avLst/>
          </a:prstGeom>
        </p:spPr>
      </p:pic>
      <p:sp>
        <p:nvSpPr>
          <p:cNvPr id="12" name="Title 1">
            <a:extLst>
              <a:ext uri="{FF2B5EF4-FFF2-40B4-BE49-F238E27FC236}">
                <a16:creationId xmlns:a16="http://schemas.microsoft.com/office/drawing/2014/main" id="{710A6EDF-4EB7-45A6-83E9-C19B190EB274}"/>
              </a:ext>
            </a:extLst>
          </p:cNvPr>
          <p:cNvSpPr>
            <a:spLocks noGrp="1"/>
          </p:cNvSpPr>
          <p:nvPr>
            <p:ph type="title"/>
            <p:custDataLst>
              <p:tags r:id="rId5"/>
            </p:custDataLst>
          </p:nvPr>
        </p:nvSpPr>
        <p:spPr>
          <a:ln>
            <a:noFill/>
          </a:ln>
        </p:spPr>
        <p:txBody>
          <a:bodyPr/>
          <a:lstStyle/>
          <a:p>
            <a:r>
              <a:rPr lang="en-US" dirty="0"/>
              <a:t>Des chiffres </a:t>
            </a:r>
            <a:r>
              <a:rPr lang="en-US" dirty="0" err="1"/>
              <a:t>révélateurs</a:t>
            </a:r>
            <a:endParaRPr lang="fr-CA" dirty="0"/>
          </a:p>
        </p:txBody>
      </p:sp>
      <p:sp>
        <p:nvSpPr>
          <p:cNvPr id="198659" name="Slide Number Placeholder 3"/>
          <p:cNvSpPr>
            <a:spLocks noGrp="1"/>
          </p:cNvSpPr>
          <p:nvPr>
            <p:ph type="sldNum" sz="quarter" idx="12"/>
            <p:custDataLst>
              <p:tags r:id="rId6"/>
            </p:custDataLst>
          </p:nvPr>
        </p:nvSpPr>
        <p:spPr bwMode="auto">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fld id="{A42060C4-662E-4CB3-9B9C-A7D0E27F1501}" type="slidenum">
              <a:rPr lang="en-US" altLang="en-US" sz="1100">
                <a:solidFill>
                  <a:prstClr val="black"/>
                </a:solidFill>
                <a:latin typeface="Arial Narrow" panose="020B0606020202030204" pitchFamily="34" charset="0"/>
              </a:rPr>
              <a:pPr>
                <a:spcBef>
                  <a:spcPct val="50000"/>
                </a:spcBef>
                <a:buClrTx/>
                <a:buSzTx/>
                <a:buFontTx/>
                <a:buNone/>
              </a:pPr>
              <a:t>23</a:t>
            </a:fld>
            <a:endParaRPr lang="en-US" altLang="en-US" sz="1100">
              <a:solidFill>
                <a:prstClr val="black"/>
              </a:solidFill>
              <a:latin typeface="Arial Narrow" panose="020B0606020202030204" pitchFamily="34" charset="0"/>
            </a:endParaRPr>
          </a:p>
        </p:txBody>
      </p:sp>
      <p:sp>
        <p:nvSpPr>
          <p:cNvPr id="198660" name="TextBox 4"/>
          <p:cNvSpPr txBox="1">
            <a:spLocks noChangeArrowheads="1"/>
          </p:cNvSpPr>
          <p:nvPr>
            <p:custDataLst>
              <p:tags r:id="rId7"/>
            </p:custDataLst>
          </p:nvPr>
        </p:nvSpPr>
        <p:spPr bwMode="auto">
          <a:xfrm>
            <a:off x="7319964" y="5816601"/>
            <a:ext cx="2808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r" eaLnBrk="0" fontAlgn="base" hangingPunct="0">
              <a:spcBef>
                <a:spcPct val="0"/>
              </a:spcBef>
              <a:spcAft>
                <a:spcPct val="0"/>
              </a:spcAft>
              <a:buClrTx/>
              <a:buSzTx/>
              <a:buFontTx/>
              <a:buNone/>
            </a:pPr>
            <a:r>
              <a:rPr lang="en-CA" altLang="en-US" sz="1200" b="1" i="1">
                <a:solidFill>
                  <a:srgbClr val="800000"/>
                </a:solidFill>
                <a:latin typeface="Arial Narrow" panose="020B0606020202030204" pitchFamily="34" charset="0"/>
              </a:rPr>
              <a:t>   </a:t>
            </a:r>
          </a:p>
          <a:p>
            <a:pPr algn="r" eaLnBrk="0" fontAlgn="base" hangingPunct="0">
              <a:spcBef>
                <a:spcPct val="0"/>
              </a:spcBef>
              <a:spcAft>
                <a:spcPct val="0"/>
              </a:spcAft>
              <a:buClrTx/>
              <a:buSzTx/>
              <a:buFontTx/>
              <a:buNone/>
            </a:pPr>
            <a:endParaRPr lang="en-CA" altLang="en-US" sz="1200" b="1" i="1">
              <a:solidFill>
                <a:srgbClr val="800000"/>
              </a:solidFill>
              <a:latin typeface="Arial Narrow" panose="020B0606020202030204" pitchFamily="34" charset="0"/>
            </a:endParaRPr>
          </a:p>
        </p:txBody>
      </p:sp>
      <p:sp>
        <p:nvSpPr>
          <p:cNvPr id="17" name="Rectangle 16">
            <a:extLst>
              <a:ext uri="{FF2B5EF4-FFF2-40B4-BE49-F238E27FC236}">
                <a16:creationId xmlns:a16="http://schemas.microsoft.com/office/drawing/2014/main" id="{60FC95A7-1B5F-E64F-BE30-7FC3EAA68DF0}"/>
              </a:ext>
            </a:extLst>
          </p:cNvPr>
          <p:cNvSpPr/>
          <p:nvPr>
            <p:custDataLst>
              <p:tags r:id="rId8"/>
            </p:custDataLst>
          </p:nvPr>
        </p:nvSpPr>
        <p:spPr>
          <a:xfrm>
            <a:off x="163292" y="3856856"/>
            <a:ext cx="10829108" cy="2508379"/>
          </a:xfrm>
          <a:prstGeom prst="rect">
            <a:avLst/>
          </a:prstGeom>
        </p:spPr>
        <p:txBody>
          <a:bodyPr wrap="square">
            <a:spAutoFit/>
          </a:bodyPr>
          <a:lstStyle/>
          <a:p>
            <a:pPr marL="285750" lvl="0" indent="-285750" defTabSz="342900">
              <a:buFont typeface="Wingdings" pitchFamily="2" charset="2"/>
              <a:buChar char="ü"/>
              <a:defRPr/>
            </a:pPr>
            <a:r>
              <a:rPr lang="fr-CA" b="1" dirty="0">
                <a:solidFill>
                  <a:srgbClr val="F15E21"/>
                </a:solidFill>
              </a:rPr>
              <a:t>57 % </a:t>
            </a:r>
            <a:r>
              <a:rPr lang="fr-CA" dirty="0"/>
              <a:t>des activités en construction sont à non-valeur ajoutée;</a:t>
            </a:r>
          </a:p>
          <a:p>
            <a:pPr marL="285750" lvl="0" indent="-285750" defTabSz="342900">
              <a:buFont typeface="Wingdings" pitchFamily="2" charset="2"/>
              <a:buChar char="ü"/>
              <a:defRPr/>
            </a:pPr>
            <a:r>
              <a:rPr lang="fr-CA" b="1" dirty="0">
                <a:solidFill>
                  <a:srgbClr val="F15E21"/>
                </a:solidFill>
              </a:rPr>
              <a:t>25 % à 50 % </a:t>
            </a:r>
            <a:r>
              <a:rPr lang="fr-CA" dirty="0"/>
              <a:t>des coûts de construction sont attribuables aux éléments suivants :</a:t>
            </a:r>
          </a:p>
          <a:p>
            <a:pPr marL="742950" lvl="1" indent="-285750" defTabSz="342900">
              <a:buClr>
                <a:srgbClr val="F15E21"/>
              </a:buClr>
              <a:buFont typeface="Wingdings" pitchFamily="2" charset="2"/>
              <a:buChar char="ü"/>
              <a:defRPr/>
            </a:pPr>
            <a:r>
              <a:rPr lang="fr-CA" sz="1700" dirty="0"/>
              <a:t>Temps perdu et retards – de </a:t>
            </a:r>
            <a:r>
              <a:rPr lang="fr-CA" sz="1700" b="1" dirty="0">
                <a:solidFill>
                  <a:srgbClr val="F15E21"/>
                </a:solidFill>
              </a:rPr>
              <a:t>62 à 83 </a:t>
            </a:r>
            <a:r>
              <a:rPr lang="fr-CA" sz="1700" dirty="0"/>
              <a:t>minutes par quart de travail par corps de métier</a:t>
            </a:r>
          </a:p>
          <a:p>
            <a:pPr marL="742950" lvl="1" indent="-285750" defTabSz="342900">
              <a:buClr>
                <a:srgbClr val="F15E21"/>
              </a:buClr>
              <a:buFont typeface="Wingdings" pitchFamily="2" charset="2"/>
              <a:buChar char="ü"/>
              <a:defRPr/>
            </a:pPr>
            <a:r>
              <a:rPr lang="fr-CA" sz="1700" dirty="0"/>
              <a:t>Inefficacité des travailleurs ou matériaux non disponibles – jusqu’à </a:t>
            </a:r>
            <a:r>
              <a:rPr lang="fr-CA" sz="1700" b="1" dirty="0">
                <a:solidFill>
                  <a:srgbClr val="F15E21"/>
                </a:solidFill>
              </a:rPr>
              <a:t>40 % </a:t>
            </a:r>
            <a:r>
              <a:rPr lang="fr-CA" sz="1700" dirty="0"/>
              <a:t>des coûts de main-d’œuvre</a:t>
            </a:r>
          </a:p>
          <a:p>
            <a:pPr marL="742950" lvl="1" indent="-285750" defTabSz="342900">
              <a:buClr>
                <a:srgbClr val="F15E21"/>
              </a:buClr>
              <a:buFont typeface="Wingdings" pitchFamily="2" charset="2"/>
              <a:buChar char="ü"/>
              <a:defRPr/>
            </a:pPr>
            <a:r>
              <a:rPr lang="fr-CA" sz="1700" dirty="0"/>
              <a:t>Erreurs et retravaille – De </a:t>
            </a:r>
            <a:r>
              <a:rPr lang="fr-CA" sz="1700" b="1" dirty="0">
                <a:solidFill>
                  <a:srgbClr val="F15E21"/>
                </a:solidFill>
              </a:rPr>
              <a:t>3 % à 19 % </a:t>
            </a:r>
            <a:r>
              <a:rPr lang="fr-CA" sz="1700" dirty="0"/>
              <a:t>du coût du projet et augmente les délais de </a:t>
            </a:r>
            <a:r>
              <a:rPr lang="fr-CA" sz="1700" b="1" dirty="0">
                <a:solidFill>
                  <a:srgbClr val="F15E21"/>
                </a:solidFill>
              </a:rPr>
              <a:t>9.8% </a:t>
            </a:r>
          </a:p>
          <a:p>
            <a:pPr marL="742950" lvl="1" indent="-285750" defTabSz="342900">
              <a:buClr>
                <a:srgbClr val="F15E21"/>
              </a:buClr>
              <a:buFont typeface="Wingdings" pitchFamily="2" charset="2"/>
              <a:buChar char="ü"/>
              <a:defRPr/>
            </a:pPr>
            <a:r>
              <a:rPr lang="fr-CA" sz="1700" dirty="0"/>
              <a:t>Les erreurs sont causées à </a:t>
            </a:r>
            <a:r>
              <a:rPr lang="fr-CA" sz="1700" b="1" dirty="0">
                <a:solidFill>
                  <a:srgbClr val="F15E21"/>
                </a:solidFill>
              </a:rPr>
              <a:t>52% </a:t>
            </a:r>
            <a:r>
              <a:rPr lang="fr-CA" sz="1700" dirty="0"/>
              <a:t>par de mauvaise communication entre les différentes parties prenantes, y compris la conception et l’exécution sur site</a:t>
            </a:r>
          </a:p>
          <a:p>
            <a:pPr marL="285750" indent="-285750" defTabSz="342900">
              <a:buClr>
                <a:srgbClr val="F15E21"/>
              </a:buClr>
              <a:buFont typeface="Wingdings" pitchFamily="2" charset="2"/>
              <a:buChar char="ü"/>
              <a:defRPr/>
            </a:pPr>
            <a:r>
              <a:rPr lang="fr-CA" dirty="0"/>
              <a:t>Jusqu’à </a:t>
            </a:r>
            <a:r>
              <a:rPr lang="fr-CA" b="1" dirty="0">
                <a:solidFill>
                  <a:srgbClr val="F15E21"/>
                </a:solidFill>
              </a:rPr>
              <a:t>30 % </a:t>
            </a:r>
            <a:r>
              <a:rPr lang="fr-CA" dirty="0"/>
              <a:t>des données initiales durant la conception et la construction sont perdues par la clôture du projet</a:t>
            </a:r>
          </a:p>
          <a:p>
            <a:pPr marL="285750" indent="-285750" defTabSz="342900">
              <a:buClr>
                <a:srgbClr val="F15E21"/>
              </a:buClr>
              <a:buFont typeface="Wingdings" pitchFamily="2" charset="2"/>
              <a:buChar char="ü"/>
              <a:defRPr/>
            </a:pPr>
            <a:r>
              <a:rPr lang="fr-CA" altLang="en-US" b="1" dirty="0">
                <a:solidFill>
                  <a:srgbClr val="F15F22"/>
                </a:solidFill>
              </a:rPr>
              <a:t>320 000 </a:t>
            </a:r>
            <a:r>
              <a:rPr lang="fr-CA" altLang="en-US" dirty="0"/>
              <a:t>nouveaux travailleurs requis d’ici 2025 au Canada</a:t>
            </a:r>
            <a:endParaRPr lang="en-US" altLang="en-US" dirty="0"/>
          </a:p>
        </p:txBody>
      </p:sp>
      <p:sp>
        <p:nvSpPr>
          <p:cNvPr id="2" name="Slide Number Placeholder 5">
            <a:extLst>
              <a:ext uri="{FF2B5EF4-FFF2-40B4-BE49-F238E27FC236}">
                <a16:creationId xmlns:a16="http://schemas.microsoft.com/office/drawing/2014/main" id="{5E865BCA-02DA-AEFE-6943-8DE94011EDD7}"/>
              </a:ext>
            </a:extLst>
          </p:cNvPr>
          <p:cNvSpPr txBox="1">
            <a:spLocks/>
          </p:cNvSpPr>
          <p:nvPr/>
        </p:nvSpPr>
        <p:spPr>
          <a:xfrm>
            <a:off x="192928" y="6459926"/>
            <a:ext cx="203020" cy="177429"/>
          </a:xfrm>
          <a:prstGeom prst="rect">
            <a:avLst/>
          </a:prstGeom>
          <a:ln w="12700">
            <a:miter lim="400000"/>
          </a:ln>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33A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90E5806F-A9DC-4223-88D3-6DD41DE74EBF}" type="slidenum">
              <a:rPr lang="fr-CA" smtClean="0"/>
              <a:pPr/>
              <a:t>23</a:t>
            </a:fld>
            <a:endParaRPr lang="fr-CA"/>
          </a:p>
        </p:txBody>
      </p:sp>
    </p:spTree>
    <p:extLst>
      <p:ext uri="{BB962C8B-B14F-4D97-AF65-F5344CB8AC3E}">
        <p14:creationId xmlns:p14="http://schemas.microsoft.com/office/powerpoint/2010/main" val="299988897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D4005A89-6D0D-BE56-D7C0-C49EA91095F4}"/>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pic>
        <p:nvPicPr>
          <p:cNvPr id="4" name="Image 3">
            <a:extLst>
              <a:ext uri="{FF2B5EF4-FFF2-40B4-BE49-F238E27FC236}">
                <a16:creationId xmlns:a16="http://schemas.microsoft.com/office/drawing/2014/main" id="{A2597E02-E4B4-2CF9-DB87-DB388AECB599}"/>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4">
            <a:extLst>
              <a:ext uri="{FF2B5EF4-FFF2-40B4-BE49-F238E27FC236}">
                <a16:creationId xmlns:a16="http://schemas.microsoft.com/office/drawing/2014/main" id="{51E16081-89A6-F1E5-E0F2-0EEE8B9C9600}"/>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9436948" y="548693"/>
            <a:ext cx="1916853" cy="958427"/>
          </a:xfrm>
          <a:prstGeom prst="rect">
            <a:avLst/>
          </a:prstGeom>
        </p:spPr>
      </p:pic>
      <p:sp>
        <p:nvSpPr>
          <p:cNvPr id="2" name="Espace réservé du numéro de diapositive 1">
            <a:extLst>
              <a:ext uri="{FF2B5EF4-FFF2-40B4-BE49-F238E27FC236}">
                <a16:creationId xmlns:a16="http://schemas.microsoft.com/office/drawing/2014/main" id="{266B7DEF-55B3-38BD-ACBE-B886E8AADDDB}"/>
              </a:ext>
            </a:extLst>
          </p:cNvPr>
          <p:cNvSpPr>
            <a:spLocks noGrp="1"/>
          </p:cNvSpPr>
          <p:nvPr>
            <p:ph type="sldNum" sz="quarter" idx="12"/>
            <p:custDataLst>
              <p:tags r:id="rId3"/>
            </p:custDataLst>
          </p:nvPr>
        </p:nvSpPr>
        <p:spPr/>
        <p:txBody>
          <a:bodyPr/>
          <a:lstStyle/>
          <a:p>
            <a:fld id="{90E5806F-A9DC-4223-88D3-6DD41DE74EBF}" type="slidenum">
              <a:rPr lang="fr-CA" smtClean="0"/>
              <a:t>24</a:t>
            </a:fld>
            <a:endParaRPr lang="fr-CA"/>
          </a:p>
        </p:txBody>
      </p:sp>
      <p:pic>
        <p:nvPicPr>
          <p:cNvPr id="8" name="Image 7">
            <a:extLst>
              <a:ext uri="{FF2B5EF4-FFF2-40B4-BE49-F238E27FC236}">
                <a16:creationId xmlns:a16="http://schemas.microsoft.com/office/drawing/2014/main" id="{12ED0126-1FD4-0800-C85E-EE5290CDD976}"/>
              </a:ext>
            </a:extLst>
          </p:cNvPr>
          <p:cNvPicPr>
            <a:picLocks noChangeAspect="1"/>
          </p:cNvPicPr>
          <p:nvPr>
            <p:custDataLst>
              <p:tags r:id="rId4"/>
            </p:custDataLst>
          </p:nvPr>
        </p:nvPicPr>
        <p:blipFill>
          <a:blip r:embed="rId10"/>
          <a:stretch>
            <a:fillRect/>
          </a:stretch>
        </p:blipFill>
        <p:spPr>
          <a:xfrm>
            <a:off x="112494" y="562986"/>
            <a:ext cx="9211961" cy="5868219"/>
          </a:xfrm>
          <a:prstGeom prst="rect">
            <a:avLst/>
          </a:prstGeom>
        </p:spPr>
      </p:pic>
      <p:graphicFrame>
        <p:nvGraphicFramePr>
          <p:cNvPr id="6" name="Graphique 5">
            <a:extLst>
              <a:ext uri="{FF2B5EF4-FFF2-40B4-BE49-F238E27FC236}">
                <a16:creationId xmlns:a16="http://schemas.microsoft.com/office/drawing/2014/main" id="{AC2F4BD7-C4AC-DF94-D142-B0178B3661F1}"/>
              </a:ext>
            </a:extLst>
          </p:cNvPr>
          <p:cNvGraphicFramePr/>
          <p:nvPr>
            <p:custDataLst>
              <p:tags r:id="rId5"/>
            </p:custDataLst>
          </p:nvPr>
        </p:nvGraphicFramePr>
        <p:xfrm>
          <a:off x="9209273" y="3429000"/>
          <a:ext cx="2982727" cy="3726922"/>
        </p:xfrm>
        <a:graphic>
          <a:graphicData uri="http://schemas.openxmlformats.org/drawingml/2006/chart">
            <c:chart xmlns:c="http://schemas.openxmlformats.org/drawingml/2006/chart" xmlns:r="http://schemas.openxmlformats.org/officeDocument/2006/relationships" r:id="rId11"/>
          </a:graphicData>
        </a:graphic>
      </p:graphicFrame>
      <p:sp>
        <p:nvSpPr>
          <p:cNvPr id="7" name="ZoneTexte 6">
            <a:extLst>
              <a:ext uri="{FF2B5EF4-FFF2-40B4-BE49-F238E27FC236}">
                <a16:creationId xmlns:a16="http://schemas.microsoft.com/office/drawing/2014/main" id="{7A29F097-1CA2-B0A5-8E2F-35616D719801}"/>
              </a:ext>
            </a:extLst>
          </p:cNvPr>
          <p:cNvSpPr txBox="1"/>
          <p:nvPr>
            <p:custDataLst>
              <p:tags r:id="rId6"/>
            </p:custDataLst>
          </p:nvPr>
        </p:nvSpPr>
        <p:spPr>
          <a:xfrm>
            <a:off x="9760470" y="4754563"/>
            <a:ext cx="1916853" cy="1169551"/>
          </a:xfrm>
          <a:prstGeom prst="rect">
            <a:avLst/>
          </a:prstGeom>
          <a:noFill/>
          <a:ln>
            <a:noFill/>
          </a:ln>
        </p:spPr>
        <p:txBody>
          <a:bodyPr wrap="square">
            <a:spAutoFit/>
          </a:bodyPr>
          <a:lstStyle/>
          <a:p>
            <a:pPr algn="ctr"/>
            <a:r>
              <a:rPr lang="en-US" sz="1400" b="1" dirty="0">
                <a:solidFill>
                  <a:srgbClr val="F15F22"/>
                </a:solidFill>
              </a:rPr>
              <a:t>81% </a:t>
            </a:r>
            <a:r>
              <a:rPr lang="en-US" sz="1400" b="1" dirty="0">
                <a:solidFill>
                  <a:srgbClr val="2F2F2F"/>
                </a:solidFill>
              </a:rPr>
              <a:t>des </a:t>
            </a:r>
            <a:r>
              <a:rPr lang="en-US" sz="1400" b="1" dirty="0" err="1">
                <a:solidFill>
                  <a:srgbClr val="2F2F2F"/>
                </a:solidFill>
              </a:rPr>
              <a:t>entreprises</a:t>
            </a:r>
            <a:r>
              <a:rPr lang="en-US" sz="1400" b="1" dirty="0">
                <a:solidFill>
                  <a:srgbClr val="2F2F2F"/>
                </a:solidFill>
              </a:rPr>
              <a:t> </a:t>
            </a:r>
            <a:r>
              <a:rPr lang="en-US" sz="1400" b="1" dirty="0" err="1">
                <a:solidFill>
                  <a:srgbClr val="2F2F2F"/>
                </a:solidFill>
              </a:rPr>
              <a:t>en</a:t>
            </a:r>
            <a:r>
              <a:rPr lang="en-US" sz="1400" b="1" dirty="0">
                <a:solidFill>
                  <a:srgbClr val="2F2F2F"/>
                </a:solidFill>
              </a:rPr>
              <a:t> construction </a:t>
            </a:r>
            <a:r>
              <a:rPr lang="en-US" sz="1400" b="1" dirty="0" err="1">
                <a:solidFill>
                  <a:srgbClr val="2F2F2F"/>
                </a:solidFill>
              </a:rPr>
              <a:t>comptent</a:t>
            </a:r>
            <a:r>
              <a:rPr lang="en-US" sz="1400" b="1" dirty="0">
                <a:solidFill>
                  <a:srgbClr val="2F2F2F"/>
                </a:solidFill>
              </a:rPr>
              <a:t> 9 </a:t>
            </a:r>
            <a:r>
              <a:rPr lang="en-US" sz="1400" b="1" dirty="0" err="1">
                <a:solidFill>
                  <a:srgbClr val="2F2F2F"/>
                </a:solidFill>
              </a:rPr>
              <a:t>employés</a:t>
            </a:r>
            <a:r>
              <a:rPr lang="en-US" sz="1400" b="1" dirty="0">
                <a:solidFill>
                  <a:srgbClr val="2F2F2F"/>
                </a:solidFill>
              </a:rPr>
              <a:t> et </a:t>
            </a:r>
            <a:r>
              <a:rPr lang="en-US" sz="1400" b="1" dirty="0" err="1">
                <a:solidFill>
                  <a:srgbClr val="2F2F2F"/>
                </a:solidFill>
              </a:rPr>
              <a:t>moins</a:t>
            </a:r>
            <a:r>
              <a:rPr lang="en-US" sz="1400" b="1" dirty="0">
                <a:solidFill>
                  <a:srgbClr val="2F2F2F"/>
                </a:solidFill>
              </a:rPr>
              <a:t> de </a:t>
            </a:r>
            <a:r>
              <a:rPr lang="en-US" sz="1400" b="1" dirty="0">
                <a:solidFill>
                  <a:srgbClr val="F15F22"/>
                </a:solidFill>
              </a:rPr>
              <a:t>61% </a:t>
            </a:r>
            <a:r>
              <a:rPr lang="en-US" sz="1400" b="1" dirty="0" err="1">
                <a:solidFill>
                  <a:srgbClr val="2F2F2F"/>
                </a:solidFill>
              </a:rPr>
              <a:t>comptent</a:t>
            </a:r>
            <a:r>
              <a:rPr lang="en-US" sz="1400" b="1" dirty="0">
                <a:solidFill>
                  <a:srgbClr val="2F2F2F"/>
                </a:solidFill>
              </a:rPr>
              <a:t> entre 1 à 4 </a:t>
            </a:r>
            <a:r>
              <a:rPr lang="en-US" sz="1400" b="1" dirty="0" err="1">
                <a:solidFill>
                  <a:srgbClr val="2F2F2F"/>
                </a:solidFill>
              </a:rPr>
              <a:t>employés</a:t>
            </a:r>
            <a:endParaRPr lang="fr-CA" sz="1400" b="1" dirty="0">
              <a:solidFill>
                <a:srgbClr val="2F2F2F"/>
              </a:solidFill>
            </a:endParaRPr>
          </a:p>
        </p:txBody>
      </p:sp>
    </p:spTree>
    <p:extLst>
      <p:ext uri="{BB962C8B-B14F-4D97-AF65-F5344CB8AC3E}">
        <p14:creationId xmlns:p14="http://schemas.microsoft.com/office/powerpoint/2010/main" val="5568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863212DD-4627-8ED2-C9D4-E819A82E6C86}"/>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6" name="Titre 5">
            <a:extLst>
              <a:ext uri="{FF2B5EF4-FFF2-40B4-BE49-F238E27FC236}">
                <a16:creationId xmlns:a16="http://schemas.microsoft.com/office/drawing/2014/main" id="{DEC0119D-A26B-C589-1FEF-06312D22F54F}"/>
              </a:ext>
            </a:extLst>
          </p:cNvPr>
          <p:cNvSpPr>
            <a:spLocks noGrp="1"/>
          </p:cNvSpPr>
          <p:nvPr>
            <p:ph type="title"/>
            <p:custDataLst>
              <p:tags r:id="rId1"/>
            </p:custDataLst>
          </p:nvPr>
        </p:nvSpPr>
        <p:spPr>
          <a:xfrm>
            <a:off x="1382596" y="473720"/>
            <a:ext cx="9367319" cy="815199"/>
          </a:xfrm>
        </p:spPr>
        <p:txBody>
          <a:bodyPr>
            <a:normAutofit fontScale="90000"/>
          </a:bodyPr>
          <a:lstStyle/>
          <a:p>
            <a:pPr>
              <a:lnSpc>
                <a:spcPct val="100000"/>
              </a:lnSpc>
            </a:pPr>
            <a:r>
              <a:rPr lang="fr-CA" sz="3200" dirty="0"/>
              <a:t>Amélioration potentielle de la productivité grâce </a:t>
            </a:r>
            <a:br>
              <a:rPr lang="fr-CA" sz="3200" dirty="0"/>
            </a:br>
            <a:r>
              <a:rPr lang="fr-CA" sz="3200" dirty="0"/>
              <a:t>à la mise en place des meilleures pratiques</a:t>
            </a:r>
          </a:p>
        </p:txBody>
      </p:sp>
      <p:sp>
        <p:nvSpPr>
          <p:cNvPr id="5" name="Espace réservé du numéro de diapositive 4">
            <a:extLst>
              <a:ext uri="{FF2B5EF4-FFF2-40B4-BE49-F238E27FC236}">
                <a16:creationId xmlns:a16="http://schemas.microsoft.com/office/drawing/2014/main" id="{47A15EA0-7A50-DD62-3BD5-193070C0BD41}"/>
              </a:ext>
            </a:extLst>
          </p:cNvPr>
          <p:cNvSpPr>
            <a:spLocks noGrp="1"/>
          </p:cNvSpPr>
          <p:nvPr>
            <p:ph type="sldNum" sz="quarter" idx="12"/>
            <p:custDataLst>
              <p:tags r:id="rId2"/>
            </p:custDataLst>
          </p:nvPr>
        </p:nvSpPr>
        <p:spPr/>
        <p:txBody>
          <a:bodyPr/>
          <a:lstStyle/>
          <a:p>
            <a:fld id="{90E5806F-A9DC-4223-88D3-6DD41DE74EBF}" type="slidenum">
              <a:rPr lang="fr-CA" smtClean="0"/>
              <a:t>25</a:t>
            </a:fld>
            <a:endParaRPr lang="fr-CA"/>
          </a:p>
        </p:txBody>
      </p:sp>
      <p:pic>
        <p:nvPicPr>
          <p:cNvPr id="7" name="Image 6">
            <a:extLst>
              <a:ext uri="{FF2B5EF4-FFF2-40B4-BE49-F238E27FC236}">
                <a16:creationId xmlns:a16="http://schemas.microsoft.com/office/drawing/2014/main" id="{6B86D19D-B4D3-E943-FB96-32827D7254D9}"/>
              </a:ext>
            </a:extLst>
          </p:cNvPr>
          <p:cNvPicPr>
            <a:picLocks noChangeAspect="1"/>
          </p:cNvPicPr>
          <p:nvPr>
            <p:custDataLst>
              <p:tags r:id="rId3"/>
            </p:custDataLst>
          </p:nvPr>
        </p:nvPicPr>
        <p:blipFill>
          <a:blip r:embed="rId7"/>
          <a:stretch>
            <a:fillRect/>
          </a:stretch>
        </p:blipFill>
        <p:spPr>
          <a:xfrm>
            <a:off x="651080" y="1507120"/>
            <a:ext cx="6291830" cy="5187940"/>
          </a:xfrm>
          <a:prstGeom prst="rect">
            <a:avLst/>
          </a:prstGeom>
          <a:ln>
            <a:noFill/>
          </a:ln>
        </p:spPr>
      </p:pic>
      <p:sp>
        <p:nvSpPr>
          <p:cNvPr id="8" name="ZoneTexte 7">
            <a:extLst>
              <a:ext uri="{FF2B5EF4-FFF2-40B4-BE49-F238E27FC236}">
                <a16:creationId xmlns:a16="http://schemas.microsoft.com/office/drawing/2014/main" id="{26379DF8-C4DC-1A4B-F03A-F7F7A7EB22ED}"/>
              </a:ext>
            </a:extLst>
          </p:cNvPr>
          <p:cNvSpPr txBox="1"/>
          <p:nvPr>
            <p:custDataLst>
              <p:tags r:id="rId4"/>
            </p:custDataLst>
          </p:nvPr>
        </p:nvSpPr>
        <p:spPr>
          <a:xfrm>
            <a:off x="6616337" y="1765457"/>
            <a:ext cx="3768524" cy="4690438"/>
          </a:xfrm>
          <a:prstGeom prst="rect">
            <a:avLst/>
          </a:prstGeom>
          <a:noFill/>
          <a:ln>
            <a:noFill/>
          </a:ln>
        </p:spPr>
        <p:txBody>
          <a:bodyPr wrap="none" rtlCol="0" anchor="ctr">
            <a:noAutofit/>
          </a:bodyPr>
          <a:lstStyle/>
          <a:p>
            <a:r>
              <a:rPr lang="fr-CA" sz="1600" b="1" dirty="0">
                <a:solidFill>
                  <a:srgbClr val="F15F22"/>
                </a:solidFill>
              </a:rPr>
              <a:t>Réglementation</a:t>
            </a:r>
          </a:p>
          <a:p>
            <a:endParaRPr lang="fr-CA" sz="1000" b="1" dirty="0">
              <a:solidFill>
                <a:srgbClr val="F15F22"/>
              </a:solidFill>
            </a:endParaRPr>
          </a:p>
          <a:p>
            <a:r>
              <a:rPr lang="fr-CA" sz="1600" b="1" dirty="0">
                <a:solidFill>
                  <a:srgbClr val="F15F22"/>
                </a:solidFill>
              </a:rPr>
              <a:t>Collaboration</a:t>
            </a:r>
          </a:p>
          <a:p>
            <a:endParaRPr lang="fr-CA" sz="1000" b="1" dirty="0">
              <a:solidFill>
                <a:srgbClr val="F15F22"/>
              </a:solidFill>
            </a:endParaRPr>
          </a:p>
          <a:p>
            <a:r>
              <a:rPr lang="fr-CA" sz="1600" b="1" dirty="0">
                <a:solidFill>
                  <a:srgbClr val="F15F22"/>
                </a:solidFill>
              </a:rPr>
              <a:t>Design &amp; ingénierie</a:t>
            </a:r>
          </a:p>
          <a:p>
            <a:endParaRPr lang="fr-CA" sz="900" b="1" dirty="0">
              <a:solidFill>
                <a:srgbClr val="F15F22"/>
              </a:solidFill>
            </a:endParaRPr>
          </a:p>
          <a:p>
            <a:r>
              <a:rPr lang="fr-CA" sz="1600" b="1" dirty="0">
                <a:solidFill>
                  <a:srgbClr val="F15F22"/>
                </a:solidFill>
              </a:rPr>
              <a:t>Approvisionnement &amp; logistique</a:t>
            </a:r>
          </a:p>
          <a:p>
            <a:endParaRPr lang="fr-CA" sz="1000" b="1" dirty="0">
              <a:solidFill>
                <a:srgbClr val="F15F22"/>
              </a:solidFill>
            </a:endParaRPr>
          </a:p>
          <a:p>
            <a:r>
              <a:rPr lang="fr-CA" sz="1600" b="1" dirty="0">
                <a:solidFill>
                  <a:srgbClr val="F15F22"/>
                </a:solidFill>
              </a:rPr>
              <a:t>Exécution en chantier</a:t>
            </a:r>
          </a:p>
          <a:p>
            <a:endParaRPr lang="fr-CA" sz="1000" b="1" dirty="0">
              <a:solidFill>
                <a:srgbClr val="F15F22"/>
              </a:solidFill>
            </a:endParaRPr>
          </a:p>
          <a:p>
            <a:r>
              <a:rPr lang="fr-CA" sz="1600" b="1" dirty="0">
                <a:solidFill>
                  <a:srgbClr val="F15F22"/>
                </a:solidFill>
              </a:rPr>
              <a:t>Technologie</a:t>
            </a:r>
          </a:p>
          <a:p>
            <a:endParaRPr lang="fr-CA" sz="1000" b="1" dirty="0">
              <a:solidFill>
                <a:srgbClr val="F15F22"/>
              </a:solidFill>
            </a:endParaRPr>
          </a:p>
          <a:p>
            <a:r>
              <a:rPr lang="fr-CA" sz="1600" b="1" dirty="0">
                <a:solidFill>
                  <a:srgbClr val="F15F22"/>
                </a:solidFill>
              </a:rPr>
              <a:t>Capacité de bâtir  – compétence &amp; connaissances</a:t>
            </a:r>
          </a:p>
        </p:txBody>
      </p:sp>
      <p:pic>
        <p:nvPicPr>
          <p:cNvPr id="9" name="Picture 4">
            <a:extLst>
              <a:ext uri="{FF2B5EF4-FFF2-40B4-BE49-F238E27FC236}">
                <a16:creationId xmlns:a16="http://schemas.microsoft.com/office/drawing/2014/main" id="{C589BC18-22BB-A426-0E9A-A9CFED08CB9C}"/>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8892551" y="402105"/>
            <a:ext cx="1916853" cy="958427"/>
          </a:xfrm>
          <a:prstGeom prst="rect">
            <a:avLst/>
          </a:prstGeom>
        </p:spPr>
      </p:pic>
    </p:spTree>
    <p:extLst>
      <p:ext uri="{BB962C8B-B14F-4D97-AF65-F5344CB8AC3E}">
        <p14:creationId xmlns:p14="http://schemas.microsoft.com/office/powerpoint/2010/main" val="279236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6D6C143F-9B7F-BB3F-930F-083050FED03E}"/>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pic>
        <p:nvPicPr>
          <p:cNvPr id="5" name="Espace réservé du contenu 4">
            <a:extLst>
              <a:ext uri="{FF2B5EF4-FFF2-40B4-BE49-F238E27FC236}">
                <a16:creationId xmlns:a16="http://schemas.microsoft.com/office/drawing/2014/main" id="{DDFF608D-B4BA-7040-B2BD-5D645891ECFD}"/>
              </a:ext>
            </a:extLst>
          </p:cNvPr>
          <p:cNvPicPr>
            <a:picLocks noGrp="1" noChangeAspect="1"/>
          </p:cNvPicPr>
          <p:nvPr>
            <p:ph type="pic" idx="1"/>
            <p:custDataLst>
              <p:tags r:id="rId1"/>
            </p:custDataLst>
          </p:nvPr>
        </p:nvPicPr>
        <p:blipFill rotWithShape="1">
          <a:blip r:embed="rId6"/>
          <a:srcRect l="4786" r="630"/>
          <a:stretch/>
        </p:blipFill>
        <p:spPr>
          <a:xfrm>
            <a:off x="1912576" y="782526"/>
            <a:ext cx="8570367" cy="5731222"/>
          </a:xfrm>
          <a:noFill/>
        </p:spPr>
      </p:pic>
      <p:sp>
        <p:nvSpPr>
          <p:cNvPr id="2" name="Titre 1">
            <a:extLst>
              <a:ext uri="{FF2B5EF4-FFF2-40B4-BE49-F238E27FC236}">
                <a16:creationId xmlns:a16="http://schemas.microsoft.com/office/drawing/2014/main" id="{5473091F-FF59-D94A-AA13-894E8CF221E9}"/>
              </a:ext>
            </a:extLst>
          </p:cNvPr>
          <p:cNvSpPr>
            <a:spLocks noGrp="1"/>
          </p:cNvSpPr>
          <p:nvPr>
            <p:ph type="title"/>
            <p:custDataLst>
              <p:tags r:id="rId2"/>
            </p:custDataLst>
          </p:nvPr>
        </p:nvSpPr>
        <p:spPr>
          <a:xfrm>
            <a:off x="1363440" y="447715"/>
            <a:ext cx="4678132" cy="1709928"/>
          </a:xfrm>
        </p:spPr>
        <p:txBody>
          <a:bodyPr anchor="t">
            <a:normAutofit/>
          </a:bodyPr>
          <a:lstStyle/>
          <a:p>
            <a:pPr>
              <a:lnSpc>
                <a:spcPct val="90000"/>
              </a:lnSpc>
            </a:pPr>
            <a:r>
              <a:rPr lang="fr-FR" sz="2900" dirty="0"/>
              <a:t>Démarche de l’excellence opérationnelle</a:t>
            </a:r>
          </a:p>
        </p:txBody>
      </p:sp>
      <p:sp>
        <p:nvSpPr>
          <p:cNvPr id="10" name="Text Placeholder 3">
            <a:extLst>
              <a:ext uri="{FF2B5EF4-FFF2-40B4-BE49-F238E27FC236}">
                <a16:creationId xmlns:a16="http://schemas.microsoft.com/office/drawing/2014/main" id="{2E1586A4-C5EB-46B2-98AB-180329576988}"/>
              </a:ext>
            </a:extLst>
          </p:cNvPr>
          <p:cNvSpPr>
            <a:spLocks noGrp="1"/>
          </p:cNvSpPr>
          <p:nvPr>
            <p:ph type="body" sz="half" idx="2"/>
            <p:custDataLst>
              <p:tags r:id="rId3"/>
            </p:custDataLst>
          </p:nvPr>
        </p:nvSpPr>
        <p:spPr>
          <a:xfrm>
            <a:off x="602690" y="5521363"/>
            <a:ext cx="3099816" cy="974058"/>
          </a:xfrm>
        </p:spPr>
        <p:txBody>
          <a:bodyPr>
            <a:normAutofit/>
          </a:bodyPr>
          <a:lstStyle/>
          <a:p>
            <a:r>
              <a:rPr lang="en-US" i="1" spc="0" dirty="0">
                <a:solidFill>
                  <a:srgbClr val="F15E21"/>
                </a:solidFill>
                <a:latin typeface="Calibri Light" panose="020F0302020204030204"/>
              </a:rPr>
              <a:t>“ Le Lean </a:t>
            </a:r>
            <a:r>
              <a:rPr lang="en-US" i="1" spc="0" dirty="0" err="1">
                <a:solidFill>
                  <a:srgbClr val="F15E21"/>
                </a:solidFill>
                <a:latin typeface="Calibri Light" panose="020F0302020204030204"/>
              </a:rPr>
              <a:t>est</a:t>
            </a:r>
            <a:r>
              <a:rPr lang="en-US" i="1" spc="0" dirty="0">
                <a:solidFill>
                  <a:srgbClr val="F15E21"/>
                </a:solidFill>
                <a:latin typeface="Calibri Light" panose="020F0302020204030204"/>
              </a:rPr>
              <a:t> </a:t>
            </a:r>
            <a:r>
              <a:rPr lang="en-US" i="1" spc="0" dirty="0" err="1">
                <a:solidFill>
                  <a:srgbClr val="F15E21"/>
                </a:solidFill>
                <a:latin typeface="Calibri Light" panose="020F0302020204030204"/>
              </a:rPr>
              <a:t>une</a:t>
            </a:r>
            <a:r>
              <a:rPr lang="en-US" i="1" spc="0" dirty="0">
                <a:solidFill>
                  <a:srgbClr val="F15E21"/>
                </a:solidFill>
                <a:latin typeface="Calibri Light" panose="020F0302020204030204"/>
              </a:rPr>
              <a:t> </a:t>
            </a:r>
            <a:r>
              <a:rPr lang="en-US" i="1" spc="0" dirty="0" err="1">
                <a:solidFill>
                  <a:srgbClr val="F15E21"/>
                </a:solidFill>
                <a:latin typeface="Calibri Light" panose="020F0302020204030204"/>
              </a:rPr>
              <a:t>façon</a:t>
            </a:r>
            <a:r>
              <a:rPr lang="en-US" i="1" spc="0" dirty="0">
                <a:solidFill>
                  <a:srgbClr val="F15E21"/>
                </a:solidFill>
                <a:latin typeface="Calibri Light" panose="020F0302020204030204"/>
              </a:rPr>
              <a:t> de </a:t>
            </a:r>
            <a:r>
              <a:rPr lang="en-US" i="1" spc="0" dirty="0" err="1">
                <a:solidFill>
                  <a:srgbClr val="F15E21"/>
                </a:solidFill>
                <a:latin typeface="Calibri Light" panose="020F0302020204030204"/>
              </a:rPr>
              <a:t>penser</a:t>
            </a:r>
            <a:r>
              <a:rPr lang="en-US" i="1" spc="0" dirty="0">
                <a:solidFill>
                  <a:srgbClr val="F15E21"/>
                </a:solidFill>
                <a:latin typeface="Calibri Light" panose="020F0302020204030204"/>
              </a:rPr>
              <a:t> et non </a:t>
            </a:r>
            <a:r>
              <a:rPr lang="en-US" i="1" spc="0" dirty="0" err="1">
                <a:solidFill>
                  <a:srgbClr val="F15E21"/>
                </a:solidFill>
                <a:latin typeface="Calibri Light" panose="020F0302020204030204"/>
              </a:rPr>
              <a:t>une</a:t>
            </a:r>
            <a:r>
              <a:rPr lang="en-US" i="1" spc="0" dirty="0">
                <a:solidFill>
                  <a:srgbClr val="F15E21"/>
                </a:solidFill>
                <a:latin typeface="Calibri Light" panose="020F0302020204030204"/>
              </a:rPr>
              <a:t> </a:t>
            </a:r>
            <a:r>
              <a:rPr lang="en-US" i="1" spc="0" dirty="0" err="1">
                <a:solidFill>
                  <a:srgbClr val="F15E21"/>
                </a:solidFill>
                <a:latin typeface="Calibri Light" panose="020F0302020204030204"/>
              </a:rPr>
              <a:t>liste</a:t>
            </a:r>
            <a:r>
              <a:rPr lang="en-US" i="1" spc="0" dirty="0">
                <a:solidFill>
                  <a:srgbClr val="F15E21"/>
                </a:solidFill>
                <a:latin typeface="Calibri Light" panose="020F0302020204030204"/>
              </a:rPr>
              <a:t> de choses à faire” – Shigeo Shingo</a:t>
            </a:r>
            <a:endParaRPr lang="fr-CA" i="1" spc="0" dirty="0">
              <a:solidFill>
                <a:srgbClr val="F15E21"/>
              </a:solidFill>
              <a:latin typeface="Calibri Light" panose="020F0302020204030204"/>
            </a:endParaRPr>
          </a:p>
          <a:p>
            <a:endParaRPr lang="en-US" dirty="0"/>
          </a:p>
        </p:txBody>
      </p:sp>
      <p:pic>
        <p:nvPicPr>
          <p:cNvPr id="4" name="Picture 3">
            <a:extLst>
              <a:ext uri="{FF2B5EF4-FFF2-40B4-BE49-F238E27FC236}">
                <a16:creationId xmlns:a16="http://schemas.microsoft.com/office/drawing/2014/main" id="{E63F8465-1DAF-0579-7214-B76656A3806C}"/>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8807318" y="344252"/>
            <a:ext cx="1916853" cy="958427"/>
          </a:xfrm>
          <a:prstGeom prst="rect">
            <a:avLst/>
          </a:prstGeom>
        </p:spPr>
      </p:pic>
      <p:sp>
        <p:nvSpPr>
          <p:cNvPr id="3" name="Slide Number Placeholder 5">
            <a:extLst>
              <a:ext uri="{FF2B5EF4-FFF2-40B4-BE49-F238E27FC236}">
                <a16:creationId xmlns:a16="http://schemas.microsoft.com/office/drawing/2014/main" id="{003234EE-8815-2B53-BFA1-D289F52D07F8}"/>
              </a:ext>
            </a:extLst>
          </p:cNvPr>
          <p:cNvSpPr>
            <a:spLocks noGrp="1"/>
          </p:cNvSpPr>
          <p:nvPr>
            <p:ph type="sldNum" sz="quarter" idx="12"/>
          </p:nvPr>
        </p:nvSpPr>
        <p:spPr>
          <a:xfrm>
            <a:off x="192928" y="6459926"/>
            <a:ext cx="203020" cy="177429"/>
          </a:xfrm>
        </p:spPr>
        <p:txBody>
          <a:bodyPr/>
          <a:lstStyle/>
          <a:p>
            <a:fld id="{90E5806F-A9DC-4223-88D3-6DD41DE74EBF}" type="slidenum">
              <a:rPr lang="fr-CA" smtClean="0"/>
              <a:t>26</a:t>
            </a:fld>
            <a:endParaRPr lang="fr-CA"/>
          </a:p>
        </p:txBody>
      </p:sp>
    </p:spTree>
    <p:extLst>
      <p:ext uri="{BB962C8B-B14F-4D97-AF65-F5344CB8AC3E}">
        <p14:creationId xmlns:p14="http://schemas.microsoft.com/office/powerpoint/2010/main" val="1758352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E2298274-A0BA-5B62-99D0-4346CB067AE9}"/>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le 1">
            <a:extLst>
              <a:ext uri="{FF2B5EF4-FFF2-40B4-BE49-F238E27FC236}">
                <a16:creationId xmlns:a16="http://schemas.microsoft.com/office/drawing/2014/main" id="{06C45A4A-D3DD-4063-A268-9C95B1312F6C}"/>
              </a:ext>
            </a:extLst>
          </p:cNvPr>
          <p:cNvSpPr>
            <a:spLocks noGrp="1"/>
          </p:cNvSpPr>
          <p:nvPr>
            <p:ph type="title"/>
            <p:custDataLst>
              <p:tags r:id="rId1"/>
            </p:custDataLst>
          </p:nvPr>
        </p:nvSpPr>
        <p:spPr>
          <a:xfrm>
            <a:off x="1356652" y="445525"/>
            <a:ext cx="9367319" cy="815199"/>
          </a:xfrm>
        </p:spPr>
        <p:txBody>
          <a:bodyPr>
            <a:normAutofit fontScale="90000"/>
          </a:bodyPr>
          <a:lstStyle/>
          <a:p>
            <a:pPr>
              <a:lnSpc>
                <a:spcPct val="100000"/>
              </a:lnSpc>
            </a:pPr>
            <a:r>
              <a:rPr lang="en-US" dirty="0" err="1"/>
              <a:t>Combler</a:t>
            </a:r>
            <a:r>
              <a:rPr lang="en-US" dirty="0"/>
              <a:t> </a:t>
            </a:r>
            <a:r>
              <a:rPr lang="en-US" dirty="0" err="1"/>
              <a:t>l’écart</a:t>
            </a:r>
            <a:r>
              <a:rPr lang="en-US" dirty="0"/>
              <a:t> entre les </a:t>
            </a:r>
            <a:br>
              <a:rPr lang="en-US" dirty="0"/>
            </a:br>
            <a:r>
              <a:rPr lang="en-US" dirty="0" err="1"/>
              <a:t>opérations</a:t>
            </a:r>
            <a:r>
              <a:rPr lang="en-US" dirty="0"/>
              <a:t> &amp; la </a:t>
            </a:r>
            <a:r>
              <a:rPr lang="en-US" dirty="0" err="1"/>
              <a:t>technologie</a:t>
            </a:r>
            <a:endParaRPr lang="fr-CA" dirty="0"/>
          </a:p>
        </p:txBody>
      </p:sp>
      <p:sp>
        <p:nvSpPr>
          <p:cNvPr id="7" name="Espace réservé du contenu 6">
            <a:extLst>
              <a:ext uri="{FF2B5EF4-FFF2-40B4-BE49-F238E27FC236}">
                <a16:creationId xmlns:a16="http://schemas.microsoft.com/office/drawing/2014/main" id="{66360B9A-E1B0-404A-9C31-6B42C801B985}"/>
              </a:ext>
            </a:extLst>
          </p:cNvPr>
          <p:cNvSpPr>
            <a:spLocks noGrp="1"/>
          </p:cNvSpPr>
          <p:nvPr>
            <p:ph idx="1"/>
            <p:custDataLst>
              <p:tags r:id="rId2"/>
            </p:custDataLst>
          </p:nvPr>
        </p:nvSpPr>
        <p:spPr>
          <a:xfrm>
            <a:off x="451701" y="3197431"/>
            <a:ext cx="2819400" cy="2807444"/>
          </a:xfrm>
        </p:spPr>
        <p:txBody>
          <a:bodyPr/>
          <a:lstStyle/>
          <a:p>
            <a:pPr marL="0" indent="0">
              <a:buNone/>
            </a:pPr>
            <a:r>
              <a:rPr lang="fr-FR" sz="1600"/>
              <a:t>L’</a:t>
            </a:r>
            <a:r>
              <a:rPr lang="fr-FR" sz="1600" b="1">
                <a:solidFill>
                  <a:srgbClr val="F15E21"/>
                </a:solidFill>
              </a:rPr>
              <a:t>INNOVATION</a:t>
            </a:r>
            <a:r>
              <a:rPr lang="fr-FR" sz="1600"/>
              <a:t> est la recherche constante d’améliorations de l’existant, contrairement à l’invention, qui vise à créer quelque chose de nouveau.</a:t>
            </a:r>
          </a:p>
        </p:txBody>
      </p:sp>
      <p:sp>
        <p:nvSpPr>
          <p:cNvPr id="9" name="Slide Number Placeholder 8">
            <a:extLst>
              <a:ext uri="{FF2B5EF4-FFF2-40B4-BE49-F238E27FC236}">
                <a16:creationId xmlns:a16="http://schemas.microsoft.com/office/drawing/2014/main" id="{7313032D-593A-48B1-9B87-4C582AB13EA9}"/>
              </a:ext>
            </a:extLst>
          </p:cNvPr>
          <p:cNvSpPr>
            <a:spLocks noGrp="1"/>
          </p:cNvSpPr>
          <p:nvPr>
            <p:ph type="sldNum" sz="quarter" idx="12"/>
            <p:custDataLst>
              <p:tags r:id="rId3"/>
            </p:custDataLst>
          </p:nvPr>
        </p:nvSpPr>
        <p:spPr/>
        <p:txBody>
          <a:bodyPr/>
          <a:lstStyle/>
          <a:p>
            <a:fld id="{90E5806F-A9DC-4223-88D3-6DD41DE74EBF}" type="slidenum">
              <a:rPr lang="fr-CA" smtClean="0"/>
              <a:t>27</a:t>
            </a:fld>
            <a:endParaRPr lang="fr-CA"/>
          </a:p>
        </p:txBody>
      </p:sp>
      <p:pic>
        <p:nvPicPr>
          <p:cNvPr id="5" name="Picture 4">
            <a:extLst>
              <a:ext uri="{FF2B5EF4-FFF2-40B4-BE49-F238E27FC236}">
                <a16:creationId xmlns:a16="http://schemas.microsoft.com/office/drawing/2014/main" id="{E151E31A-31DF-402B-B1EC-F2FCBA95C759}"/>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8918495" y="516036"/>
            <a:ext cx="1916853" cy="958427"/>
          </a:xfrm>
          <a:prstGeom prst="rect">
            <a:avLst/>
          </a:prstGeom>
        </p:spPr>
      </p:pic>
      <p:pic>
        <p:nvPicPr>
          <p:cNvPr id="10" name="Image 9">
            <a:extLst>
              <a:ext uri="{FF2B5EF4-FFF2-40B4-BE49-F238E27FC236}">
                <a16:creationId xmlns:a16="http://schemas.microsoft.com/office/drawing/2014/main" id="{F0BE48B1-4997-3D4C-BC60-D54918D6C06F}"/>
              </a:ext>
            </a:extLst>
          </p:cNvPr>
          <p:cNvPicPr>
            <a:picLocks noChangeAspect="1"/>
          </p:cNvPicPr>
          <p:nvPr>
            <p:custDataLst>
              <p:tags r:id="rId5"/>
            </p:custDataLst>
          </p:nvPr>
        </p:nvPicPr>
        <p:blipFill>
          <a:blip r:embed="rId9"/>
          <a:stretch>
            <a:fillRect/>
          </a:stretch>
        </p:blipFill>
        <p:spPr>
          <a:xfrm>
            <a:off x="3188026" y="1544974"/>
            <a:ext cx="7535945" cy="4725019"/>
          </a:xfrm>
          <a:prstGeom prst="rect">
            <a:avLst/>
          </a:prstGeom>
        </p:spPr>
      </p:pic>
    </p:spTree>
    <p:extLst>
      <p:ext uri="{BB962C8B-B14F-4D97-AF65-F5344CB8AC3E}">
        <p14:creationId xmlns:p14="http://schemas.microsoft.com/office/powerpoint/2010/main" val="890167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B550A4B6-4168-985B-AE73-4D36B7DD116B}"/>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le 1">
            <a:extLst>
              <a:ext uri="{FF2B5EF4-FFF2-40B4-BE49-F238E27FC236}">
                <a16:creationId xmlns:a16="http://schemas.microsoft.com/office/drawing/2014/main" id="{7A4691BD-248C-99CB-0EEF-9DAC928FBA7C}"/>
              </a:ext>
            </a:extLst>
          </p:cNvPr>
          <p:cNvSpPr>
            <a:spLocks noGrp="1"/>
          </p:cNvSpPr>
          <p:nvPr>
            <p:ph type="title"/>
            <p:custDataLst>
              <p:tags r:id="rId1"/>
            </p:custDataLst>
          </p:nvPr>
        </p:nvSpPr>
        <p:spPr>
          <a:xfrm>
            <a:off x="1313182" y="472753"/>
            <a:ext cx="9589122" cy="1179576"/>
          </a:xfrm>
        </p:spPr>
        <p:txBody>
          <a:bodyPr/>
          <a:lstStyle/>
          <a:p>
            <a:r>
              <a:rPr lang="en-US" dirty="0"/>
              <a:t>Mot de la fin</a:t>
            </a:r>
            <a:endParaRPr lang="en-US" i="1" dirty="0"/>
          </a:p>
        </p:txBody>
      </p:sp>
      <p:pic>
        <p:nvPicPr>
          <p:cNvPr id="7" name="Image 6">
            <a:extLst>
              <a:ext uri="{FF2B5EF4-FFF2-40B4-BE49-F238E27FC236}">
                <a16:creationId xmlns:a16="http://schemas.microsoft.com/office/drawing/2014/main" id="{6777B838-CD8E-6084-B958-576E9F9547D6}"/>
              </a:ext>
            </a:extLst>
          </p:cNvPr>
          <p:cNvPicPr>
            <a:picLocks noChangeAspect="1"/>
          </p:cNvPicPr>
          <p:nvPr>
            <p:custDataLst>
              <p:tags r:id="rId2"/>
            </p:custDataLst>
          </p:nvPr>
        </p:nvPicPr>
        <p:blipFill rotWithShape="1">
          <a:blip r:embed="rId17">
            <a:extLst>
              <a:ext uri="{28A0092B-C50C-407E-A947-70E740481C1C}">
                <a14:useLocalDpi xmlns:a14="http://schemas.microsoft.com/office/drawing/2010/main" val="0"/>
              </a:ext>
            </a:extLst>
          </a:blip>
          <a:srcRect t="37251" r="158" b="15097"/>
          <a:stretch/>
        </p:blipFill>
        <p:spPr>
          <a:xfrm>
            <a:off x="6474177" y="3857050"/>
            <a:ext cx="4386105" cy="2195295"/>
          </a:xfrm>
          <a:prstGeom prst="rect">
            <a:avLst/>
          </a:prstGeom>
        </p:spPr>
      </p:pic>
      <p:pic>
        <p:nvPicPr>
          <p:cNvPr id="17" name="Image 12">
            <a:extLst>
              <a:ext uri="{FF2B5EF4-FFF2-40B4-BE49-F238E27FC236}">
                <a16:creationId xmlns:a16="http://schemas.microsoft.com/office/drawing/2014/main" id="{8E0E44A8-B0D0-B33F-5C0E-BF416E951469}"/>
              </a:ext>
            </a:extLst>
          </p:cNvPr>
          <p:cNvPicPr>
            <a:picLocks noChangeAspect="1"/>
          </p:cNvPicPr>
          <p:nvPr>
            <p:custDataLst>
              <p:tags r:id="rId3"/>
            </p:custDataLst>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6381975" y="4483698"/>
            <a:ext cx="2391800" cy="2025717"/>
          </a:xfrm>
          <a:prstGeom prst="rect">
            <a:avLst/>
          </a:prstGeom>
        </p:spPr>
      </p:pic>
      <p:pic>
        <p:nvPicPr>
          <p:cNvPr id="18" name="Image 13">
            <a:extLst>
              <a:ext uri="{FF2B5EF4-FFF2-40B4-BE49-F238E27FC236}">
                <a16:creationId xmlns:a16="http://schemas.microsoft.com/office/drawing/2014/main" id="{D47E8FCC-01AA-38A8-90C9-608473B1FE6C}"/>
              </a:ext>
            </a:extLst>
          </p:cNvPr>
          <p:cNvPicPr>
            <a:picLocks noChangeAspect="1"/>
          </p:cNvPicPr>
          <p:nvPr>
            <p:custDataLst>
              <p:tags r:id="rId4"/>
            </p:custDataLst>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Lst>
          </a:blip>
          <a:stretch>
            <a:fillRect/>
          </a:stretch>
        </p:blipFill>
        <p:spPr>
          <a:xfrm>
            <a:off x="6529642" y="4483698"/>
            <a:ext cx="2204906" cy="1922227"/>
          </a:xfrm>
          <a:prstGeom prst="rect">
            <a:avLst/>
          </a:prstGeom>
        </p:spPr>
      </p:pic>
      <p:pic>
        <p:nvPicPr>
          <p:cNvPr id="19" name="Image 14">
            <a:extLst>
              <a:ext uri="{FF2B5EF4-FFF2-40B4-BE49-F238E27FC236}">
                <a16:creationId xmlns:a16="http://schemas.microsoft.com/office/drawing/2014/main" id="{8CF0D085-47E0-8EFF-5449-C8AF26BC565B}"/>
              </a:ext>
            </a:extLst>
          </p:cNvPr>
          <p:cNvPicPr>
            <a:picLocks noChangeAspect="1"/>
          </p:cNvPicPr>
          <p:nvPr>
            <p:custDataLst>
              <p:tags r:id="rId5"/>
            </p:custDataLst>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6555108" y="4483698"/>
            <a:ext cx="2176272" cy="1956951"/>
          </a:xfrm>
          <a:prstGeom prst="rect">
            <a:avLst/>
          </a:prstGeom>
        </p:spPr>
      </p:pic>
      <p:pic>
        <p:nvPicPr>
          <p:cNvPr id="11" name="Image 15">
            <a:extLst>
              <a:ext uri="{FF2B5EF4-FFF2-40B4-BE49-F238E27FC236}">
                <a16:creationId xmlns:a16="http://schemas.microsoft.com/office/drawing/2014/main" id="{1029B668-7150-056E-7076-5E87ABB6C089}"/>
              </a:ext>
            </a:extLst>
          </p:cNvPr>
          <p:cNvPicPr>
            <a:picLocks noChangeAspect="1"/>
          </p:cNvPicPr>
          <p:nvPr>
            <p:custDataLst>
              <p:tags r:id="rId6"/>
            </p:custDataLst>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6513517" y="4402878"/>
            <a:ext cx="2237156" cy="2237156"/>
          </a:xfrm>
          <a:prstGeom prst="rect">
            <a:avLst/>
          </a:prstGeom>
        </p:spPr>
      </p:pic>
      <p:pic>
        <p:nvPicPr>
          <p:cNvPr id="20" name="Image 16">
            <a:extLst>
              <a:ext uri="{FF2B5EF4-FFF2-40B4-BE49-F238E27FC236}">
                <a16:creationId xmlns:a16="http://schemas.microsoft.com/office/drawing/2014/main" id="{FBEA943F-54E5-42D6-F46B-817A3916FCBB}"/>
              </a:ext>
            </a:extLst>
          </p:cNvPr>
          <p:cNvPicPr>
            <a:picLocks noChangeAspect="1"/>
          </p:cNvPicPr>
          <p:nvPr>
            <p:custDataLst>
              <p:tags r:id="rId7"/>
            </p:custDataLst>
          </p:nvPr>
        </p:nvPicPr>
        <p:blipFill>
          <a:blip r:embed="rId26">
            <a:extLst>
              <a:ext uri="{BEBA8EAE-BF5A-486C-A8C5-ECC9F3942E4B}">
                <a14:imgProps xmlns:a14="http://schemas.microsoft.com/office/drawing/2010/main">
                  <a14:imgLayer r:embed="rId27">
                    <a14:imgEffect>
                      <a14:backgroundRemoval t="10000" b="90000" l="10000" r="90000"/>
                    </a14:imgEffect>
                  </a14:imgLayer>
                </a14:imgProps>
              </a:ext>
            </a:extLst>
          </a:blip>
          <a:stretch>
            <a:fillRect/>
          </a:stretch>
        </p:blipFill>
        <p:spPr>
          <a:xfrm>
            <a:off x="6361293" y="4527673"/>
            <a:ext cx="2433163" cy="1956951"/>
          </a:xfrm>
          <a:prstGeom prst="rect">
            <a:avLst/>
          </a:prstGeom>
        </p:spPr>
      </p:pic>
      <p:pic>
        <p:nvPicPr>
          <p:cNvPr id="22" name="Image 17">
            <a:extLst>
              <a:ext uri="{FF2B5EF4-FFF2-40B4-BE49-F238E27FC236}">
                <a16:creationId xmlns:a16="http://schemas.microsoft.com/office/drawing/2014/main" id="{C3DD05DE-13FE-E056-EFEE-D88C0F1C6105}"/>
              </a:ext>
            </a:extLst>
          </p:cNvPr>
          <p:cNvPicPr>
            <a:picLocks noChangeAspect="1"/>
          </p:cNvPicPr>
          <p:nvPr>
            <p:custDataLst>
              <p:tags r:id="rId8"/>
            </p:custDataLst>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6494083" y="4468527"/>
            <a:ext cx="2237297" cy="2079161"/>
          </a:xfrm>
          <a:prstGeom prst="rect">
            <a:avLst/>
          </a:prstGeom>
        </p:spPr>
      </p:pic>
      <p:pic>
        <p:nvPicPr>
          <p:cNvPr id="23" name="Image 18">
            <a:extLst>
              <a:ext uri="{FF2B5EF4-FFF2-40B4-BE49-F238E27FC236}">
                <a16:creationId xmlns:a16="http://schemas.microsoft.com/office/drawing/2014/main" id="{1371BBCA-CB07-4075-EB75-5873108CAB79}"/>
              </a:ext>
            </a:extLst>
          </p:cNvPr>
          <p:cNvPicPr>
            <a:picLocks noChangeAspect="1"/>
          </p:cNvPicPr>
          <p:nvPr>
            <p:custDataLst>
              <p:tags r:id="rId9"/>
            </p:custDataLst>
          </p:nvPr>
        </p:nvPicPr>
        <p:blipFill>
          <a:blip r:embed="rId30">
            <a:extLst>
              <a:ext uri="{BEBA8EAE-BF5A-486C-A8C5-ECC9F3942E4B}">
                <a14:imgProps xmlns:a14="http://schemas.microsoft.com/office/drawing/2010/main">
                  <a14:imgLayer r:embed="rId31">
                    <a14:imgEffect>
                      <a14:backgroundRemoval t="10000" b="90000" l="10000" r="90000"/>
                    </a14:imgEffect>
                  </a14:imgLayer>
                </a14:imgProps>
              </a:ext>
            </a:extLst>
          </a:blip>
          <a:stretch>
            <a:fillRect/>
          </a:stretch>
        </p:blipFill>
        <p:spPr>
          <a:xfrm>
            <a:off x="6534427" y="4468527"/>
            <a:ext cx="2097031" cy="2112565"/>
          </a:xfrm>
          <a:prstGeom prst="rect">
            <a:avLst/>
          </a:prstGeom>
        </p:spPr>
      </p:pic>
      <p:pic>
        <p:nvPicPr>
          <p:cNvPr id="14" name="Image 13">
            <a:extLst>
              <a:ext uri="{FF2B5EF4-FFF2-40B4-BE49-F238E27FC236}">
                <a16:creationId xmlns:a16="http://schemas.microsoft.com/office/drawing/2014/main" id="{315C49C2-0C0F-4C27-1EFB-72B933A8CB0D}"/>
              </a:ext>
            </a:extLst>
          </p:cNvPr>
          <p:cNvPicPr>
            <a:picLocks noChangeAspect="1"/>
          </p:cNvPicPr>
          <p:nvPr>
            <p:custDataLst>
              <p:tags r:id="rId10"/>
            </p:custDataLst>
          </p:nvPr>
        </p:nvPicPr>
        <p:blipFill>
          <a:blip r:embed="rId32">
            <a:extLst>
              <a:ext uri="{BEBA8EAE-BF5A-486C-A8C5-ECC9F3942E4B}">
                <a14:imgProps xmlns:a14="http://schemas.microsoft.com/office/drawing/2010/main">
                  <a14:imgLayer r:embed="rId33">
                    <a14:imgEffect>
                      <a14:backgroundRemoval t="9417" b="93274" l="1515" r="89899">
                        <a14:foregroundMark x1="2020" y1="49327" x2="10606" y2="80269"/>
                        <a14:foregroundMark x1="39899" y1="93274" x2="59596" y2="89686"/>
                        <a14:foregroundMark x1="85859" y1="59641" x2="88384" y2="52466"/>
                      </a14:backgroundRemoval>
                    </a14:imgEffect>
                  </a14:imgLayer>
                </a14:imgProps>
              </a:ext>
              <a:ext uri="{28A0092B-C50C-407E-A947-70E740481C1C}">
                <a14:useLocalDpi xmlns:a14="http://schemas.microsoft.com/office/drawing/2010/main" val="0"/>
              </a:ext>
            </a:extLst>
          </a:blip>
          <a:stretch>
            <a:fillRect/>
          </a:stretch>
        </p:blipFill>
        <p:spPr>
          <a:xfrm>
            <a:off x="6789162" y="4517582"/>
            <a:ext cx="1708164" cy="1915215"/>
          </a:xfrm>
          <a:prstGeom prst="rect">
            <a:avLst/>
          </a:prstGeom>
        </p:spPr>
      </p:pic>
      <p:pic>
        <p:nvPicPr>
          <p:cNvPr id="4" name="Picture 2" descr="Réinventer la roue – HTeuMeuLeu">
            <a:extLst>
              <a:ext uri="{FF2B5EF4-FFF2-40B4-BE49-F238E27FC236}">
                <a16:creationId xmlns:a16="http://schemas.microsoft.com/office/drawing/2014/main" id="{61F269BB-1B63-3739-C7B6-8C673A8E637B}"/>
              </a:ext>
            </a:extLst>
          </p:cNvPr>
          <p:cNvPicPr>
            <a:picLocks noChangeAspect="1" noChangeArrowheads="1"/>
          </p:cNvPicPr>
          <p:nvPr>
            <p:custDataLst>
              <p:tags r:id="rId11"/>
            </p:custDataLst>
          </p:nvPr>
        </p:nvPicPr>
        <p:blipFill>
          <a:blip r:embed="rId34">
            <a:extLst>
              <a:ext uri="{28A0092B-C50C-407E-A947-70E740481C1C}">
                <a14:useLocalDpi xmlns:a14="http://schemas.microsoft.com/office/drawing/2010/main" val="0"/>
              </a:ext>
            </a:extLst>
          </a:blip>
          <a:srcRect/>
          <a:stretch>
            <a:fillRect/>
          </a:stretch>
        </p:blipFill>
        <p:spPr bwMode="auto">
          <a:xfrm>
            <a:off x="6220098" y="1652329"/>
            <a:ext cx="3750846" cy="2033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1AC1E5B7-D096-726D-7CA2-73DB3F18B634}"/>
              </a:ext>
            </a:extLst>
          </p:cNvPr>
          <p:cNvPicPr>
            <a:picLocks noChangeAspect="1"/>
          </p:cNvPicPr>
          <p:nvPr>
            <p:custDataLst>
              <p:tags r:id="rId12"/>
            </p:custDataLst>
          </p:nvPr>
        </p:nvPicPr>
        <p:blipFill>
          <a:blip r:embed="rId35"/>
          <a:stretch>
            <a:fillRect/>
          </a:stretch>
        </p:blipFill>
        <p:spPr>
          <a:xfrm>
            <a:off x="694549" y="2161668"/>
            <a:ext cx="5366637" cy="3160050"/>
          </a:xfrm>
          <a:prstGeom prst="rect">
            <a:avLst/>
          </a:prstGeom>
        </p:spPr>
      </p:pic>
      <p:sp>
        <p:nvSpPr>
          <p:cNvPr id="10" name="TextBox 1">
            <a:extLst>
              <a:ext uri="{FF2B5EF4-FFF2-40B4-BE49-F238E27FC236}">
                <a16:creationId xmlns:a16="http://schemas.microsoft.com/office/drawing/2014/main" id="{313C4523-40A4-D398-4851-8AC5B3FA0BFE}"/>
              </a:ext>
            </a:extLst>
          </p:cNvPr>
          <p:cNvSpPr txBox="1"/>
          <p:nvPr>
            <p:custDataLst>
              <p:tags r:id="rId13"/>
            </p:custDataLst>
          </p:nvPr>
        </p:nvSpPr>
        <p:spPr>
          <a:xfrm>
            <a:off x="3345545" y="4056251"/>
            <a:ext cx="2551518" cy="1138773"/>
          </a:xfrm>
          <a:prstGeom prst="rect">
            <a:avLst/>
          </a:prstGeom>
          <a:noFill/>
        </p:spPr>
        <p:txBody>
          <a:bodyPr wrap="square" rtlCol="0">
            <a:spAutoFit/>
          </a:bodyPr>
          <a:lstStyle/>
          <a:p>
            <a:r>
              <a:rPr lang="fr-CA" sz="1400" b="1" dirty="0">
                <a:solidFill>
                  <a:schemeClr val="bg1"/>
                </a:solidFill>
              </a:rPr>
              <a:t>« La définition de la folie, c’est de refaire toujours la même chose et d’espérer des résultats différents. » </a:t>
            </a:r>
          </a:p>
          <a:p>
            <a:pPr algn="r"/>
            <a:r>
              <a:rPr lang="fr-CA" sz="1100" b="1" dirty="0">
                <a:solidFill>
                  <a:schemeClr val="bg1"/>
                </a:solidFill>
              </a:rPr>
              <a:t>- Albert Einstein</a:t>
            </a:r>
          </a:p>
        </p:txBody>
      </p:sp>
      <p:pic>
        <p:nvPicPr>
          <p:cNvPr id="13" name="Picture 1">
            <a:extLst>
              <a:ext uri="{FF2B5EF4-FFF2-40B4-BE49-F238E27FC236}">
                <a16:creationId xmlns:a16="http://schemas.microsoft.com/office/drawing/2014/main" id="{1CA83F1E-4FF9-76C8-CDAB-4BE6B26CAB8F}"/>
              </a:ext>
            </a:extLst>
          </p:cNvPr>
          <p:cNvPicPr>
            <a:picLocks noChangeAspect="1"/>
          </p:cNvPicPr>
          <p:nvPr>
            <p:custDataLst>
              <p:tags r:id="rId14"/>
            </p:custDataLst>
          </p:nvPr>
        </p:nvPicPr>
        <p:blipFill>
          <a:blip r:embed="rId36">
            <a:extLst>
              <a:ext uri="{28A0092B-C50C-407E-A947-70E740481C1C}">
                <a14:useLocalDpi xmlns:a14="http://schemas.microsoft.com/office/drawing/2010/main" val="0"/>
              </a:ext>
            </a:extLst>
          </a:blip>
          <a:stretch>
            <a:fillRect/>
          </a:stretch>
        </p:blipFill>
        <p:spPr>
          <a:xfrm>
            <a:off x="8927496" y="548692"/>
            <a:ext cx="1916853" cy="958427"/>
          </a:xfrm>
          <a:prstGeom prst="rect">
            <a:avLst/>
          </a:prstGeom>
        </p:spPr>
      </p:pic>
      <p:sp>
        <p:nvSpPr>
          <p:cNvPr id="3" name="Slide Number Placeholder 5">
            <a:extLst>
              <a:ext uri="{FF2B5EF4-FFF2-40B4-BE49-F238E27FC236}">
                <a16:creationId xmlns:a16="http://schemas.microsoft.com/office/drawing/2014/main" id="{C739CFB1-06A1-E223-1A3A-11CAAF35634E}"/>
              </a:ext>
            </a:extLst>
          </p:cNvPr>
          <p:cNvSpPr>
            <a:spLocks noGrp="1"/>
          </p:cNvSpPr>
          <p:nvPr>
            <p:ph type="sldNum" sz="quarter" idx="12"/>
          </p:nvPr>
        </p:nvSpPr>
        <p:spPr>
          <a:xfrm>
            <a:off x="192928" y="6459926"/>
            <a:ext cx="203020" cy="177429"/>
          </a:xfrm>
        </p:spPr>
        <p:txBody>
          <a:bodyPr/>
          <a:lstStyle/>
          <a:p>
            <a:fld id="{90E5806F-A9DC-4223-88D3-6DD41DE74EBF}" type="slidenum">
              <a:rPr lang="fr-CA" smtClean="0"/>
              <a:t>28</a:t>
            </a:fld>
            <a:endParaRPr lang="fr-CA"/>
          </a:p>
        </p:txBody>
      </p:sp>
    </p:spTree>
    <p:extLst>
      <p:ext uri="{BB962C8B-B14F-4D97-AF65-F5344CB8AC3E}">
        <p14:creationId xmlns:p14="http://schemas.microsoft.com/office/powerpoint/2010/main" val="174512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2000" fill="hold"/>
                                        <p:tgtEl>
                                          <p:spTgt spid="17"/>
                                        </p:tgtEl>
                                        <p:attrNameLst>
                                          <p:attrName>r</p:attrName>
                                        </p:attrNameLst>
                                      </p:cBhvr>
                                    </p:animRot>
                                  </p:childTnLst>
                                </p:cTn>
                              </p:par>
                            </p:childTnLst>
                          </p:cTn>
                        </p:par>
                        <p:par>
                          <p:cTn id="11" fill="hold">
                            <p:stCondLst>
                              <p:cond delay="2000"/>
                            </p:stCondLst>
                            <p:childTnLst>
                              <p:par>
                                <p:cTn id="12" presetID="10" presetClass="exit" presetSubtype="0" fill="hold" nodeType="afterEffect">
                                  <p:stCondLst>
                                    <p:cond delay="0"/>
                                  </p:stCondLst>
                                  <p:childTnLst>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8" presetClass="emph" presetSubtype="0" fill="hold" nodeType="withEffect">
                                  <p:stCondLst>
                                    <p:cond delay="0"/>
                                  </p:stCondLst>
                                  <p:childTnLst>
                                    <p:animRot by="21600000">
                                      <p:cBhvr>
                                        <p:cTn id="19" dur="2000" fill="hold"/>
                                        <p:tgtEl>
                                          <p:spTgt spid="18"/>
                                        </p:tgtEl>
                                        <p:attrNameLst>
                                          <p:attrName>r</p:attrName>
                                        </p:attrNameLst>
                                      </p:cBhvr>
                                    </p:animRot>
                                  </p:childTnLst>
                                </p:cTn>
                              </p:par>
                            </p:childTnLst>
                          </p:cTn>
                        </p:par>
                        <p:par>
                          <p:cTn id="20" fill="hold">
                            <p:stCondLst>
                              <p:cond delay="4000"/>
                            </p:stCondLst>
                            <p:childTnLst>
                              <p:par>
                                <p:cTn id="21" presetID="10" presetClass="exit" presetSubtype="0" fill="hold" nodeType="after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childTnLst>
                          </p:cTn>
                        </p:par>
                        <p:par>
                          <p:cTn id="29" fill="hold">
                            <p:stCondLst>
                              <p:cond delay="6000"/>
                            </p:stCondLst>
                            <p:childTnLst>
                              <p:par>
                                <p:cTn id="30" presetID="10" presetClass="exit" presetSubtype="0" fill="hold" nodeType="after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8" presetClass="emph" presetSubtype="0" fill="hold" nodeType="withEffect">
                                  <p:stCondLst>
                                    <p:cond delay="0"/>
                                  </p:stCondLst>
                                  <p:childTnLst>
                                    <p:animRot by="21600000">
                                      <p:cBhvr>
                                        <p:cTn id="37" dur="2000" fill="hold"/>
                                        <p:tgtEl>
                                          <p:spTgt spid="11"/>
                                        </p:tgtEl>
                                        <p:attrNameLst>
                                          <p:attrName>r</p:attrName>
                                        </p:attrNameLst>
                                      </p:cBhvr>
                                    </p:animRot>
                                  </p:childTnLst>
                                </p:cTn>
                              </p:par>
                            </p:childTnLst>
                          </p:cTn>
                        </p:par>
                        <p:par>
                          <p:cTn id="38" fill="hold">
                            <p:stCondLst>
                              <p:cond delay="8000"/>
                            </p:stCondLst>
                            <p:childTnLst>
                              <p:par>
                                <p:cTn id="39" presetID="10" presetClass="exit" presetSubtype="0" fill="hold" nodeType="after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8" presetClass="emph" presetSubtype="0" fill="hold" nodeType="withEffect">
                                  <p:stCondLst>
                                    <p:cond delay="0"/>
                                  </p:stCondLst>
                                  <p:childTnLst>
                                    <p:animRot by="21600000">
                                      <p:cBhvr>
                                        <p:cTn id="46" dur="2000" fill="hold"/>
                                        <p:tgtEl>
                                          <p:spTgt spid="20"/>
                                        </p:tgtEl>
                                        <p:attrNameLst>
                                          <p:attrName>r</p:attrName>
                                        </p:attrNameLst>
                                      </p:cBhvr>
                                    </p:animRot>
                                  </p:childTnLst>
                                </p:cTn>
                              </p:par>
                            </p:childTnLst>
                          </p:cTn>
                        </p:par>
                        <p:par>
                          <p:cTn id="47" fill="hold">
                            <p:stCondLst>
                              <p:cond delay="10000"/>
                            </p:stCondLst>
                            <p:childTnLst>
                              <p:par>
                                <p:cTn id="48" presetID="10" presetClass="exit" presetSubtype="0" fill="hold" nodeType="after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8" presetClass="emph" presetSubtype="0" fill="hold" nodeType="withEffect">
                                  <p:stCondLst>
                                    <p:cond delay="0"/>
                                  </p:stCondLst>
                                  <p:childTnLst>
                                    <p:animRot by="21600000">
                                      <p:cBhvr>
                                        <p:cTn id="55" dur="2000" fill="hold"/>
                                        <p:tgtEl>
                                          <p:spTgt spid="22"/>
                                        </p:tgtEl>
                                        <p:attrNameLst>
                                          <p:attrName>r</p:attrName>
                                        </p:attrNameLst>
                                      </p:cBhvr>
                                    </p:animRot>
                                  </p:childTnLst>
                                </p:cTn>
                              </p:par>
                            </p:childTnLst>
                          </p:cTn>
                        </p:par>
                        <p:par>
                          <p:cTn id="56" fill="hold">
                            <p:stCondLst>
                              <p:cond delay="12000"/>
                            </p:stCondLst>
                            <p:childTnLst>
                              <p:par>
                                <p:cTn id="57" presetID="10" presetClass="exit" presetSubtype="0" fill="hold" nodeType="after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8" presetClass="emph" presetSubtype="0" fill="hold" nodeType="withEffect">
                                  <p:stCondLst>
                                    <p:cond delay="0"/>
                                  </p:stCondLst>
                                  <p:childTnLst>
                                    <p:animRot by="21600000">
                                      <p:cBhvr>
                                        <p:cTn id="64" dur="2000" fill="hold"/>
                                        <p:tgtEl>
                                          <p:spTgt spid="23"/>
                                        </p:tgtEl>
                                        <p:attrNameLst>
                                          <p:attrName>r</p:attrName>
                                        </p:attrNameLst>
                                      </p:cBhvr>
                                    </p:animRot>
                                  </p:childTnLst>
                                </p:cTn>
                              </p:par>
                            </p:childTnLst>
                          </p:cTn>
                        </p:par>
                        <p:par>
                          <p:cTn id="65" fill="hold">
                            <p:stCondLst>
                              <p:cond delay="14000"/>
                            </p:stCondLst>
                            <p:childTnLst>
                              <p:par>
                                <p:cTn id="66" presetID="10" presetClass="exit" presetSubtype="0" fill="hold" nodeType="after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par>
                                <p:cTn id="72" presetID="8" presetClass="emph" presetSubtype="0" fill="hold" nodeType="withEffect">
                                  <p:stCondLst>
                                    <p:cond delay="0"/>
                                  </p:stCondLst>
                                  <p:childTnLst>
                                    <p:animRot by="21600000">
                                      <p:cBhvr>
                                        <p:cTn id="73"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6420BA34-FB5E-91A7-1B5C-F64462149054}"/>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9" name="Rectangle 8">
            <a:extLst>
              <a:ext uri="{FF2B5EF4-FFF2-40B4-BE49-F238E27FC236}">
                <a16:creationId xmlns:a16="http://schemas.microsoft.com/office/drawing/2014/main" id="{D9653AF1-CB12-020A-F80C-254E10564572}"/>
              </a:ext>
            </a:extLst>
          </p:cNvPr>
          <p:cNvSpPr/>
          <p:nvPr/>
        </p:nvSpPr>
        <p:spPr>
          <a:xfrm>
            <a:off x="0" y="0"/>
            <a:ext cx="12191999" cy="6858000"/>
          </a:xfrm>
          <a:prstGeom prst="rect">
            <a:avLst/>
          </a:prstGeom>
          <a:solidFill>
            <a:schemeClr val="tx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pic>
        <p:nvPicPr>
          <p:cNvPr id="3" name="Picture 2">
            <a:extLst>
              <a:ext uri="{FF2B5EF4-FFF2-40B4-BE49-F238E27FC236}">
                <a16:creationId xmlns:a16="http://schemas.microsoft.com/office/drawing/2014/main" id="{F7A2AFDB-ECA5-4205-9468-DDF52521F18B}"/>
              </a:ext>
            </a:extLst>
          </p:cNvPr>
          <p:cNvPicPr>
            <a:picLocks noChangeAspect="1"/>
          </p:cNvPicPr>
          <p:nvPr>
            <p:custDataLst>
              <p:tags r:id="rId1"/>
            </p:custDataLst>
          </p:nvPr>
        </p:nvPicPr>
        <p:blipFill rotWithShape="1">
          <a:blip r:embed="rId14">
            <a:alphaModFix/>
          </a:blip>
          <a:srcRect t="16557" r="-1" b="32747"/>
          <a:stretch/>
        </p:blipFill>
        <p:spPr>
          <a:xfrm>
            <a:off x="4547937" y="-5"/>
            <a:ext cx="7644062" cy="3681406"/>
          </a:xfrm>
          <a:prstGeom prst="rect">
            <a:avLst/>
          </a:prstGeom>
        </p:spPr>
      </p:pic>
      <p:pic>
        <p:nvPicPr>
          <p:cNvPr id="5" name="Picture 4">
            <a:extLst>
              <a:ext uri="{FF2B5EF4-FFF2-40B4-BE49-F238E27FC236}">
                <a16:creationId xmlns:a16="http://schemas.microsoft.com/office/drawing/2014/main" id="{134FE056-6113-4BA7-9E68-35C4EB5DC133}"/>
              </a:ext>
            </a:extLst>
          </p:cNvPr>
          <p:cNvPicPr>
            <a:picLocks noChangeAspect="1"/>
          </p:cNvPicPr>
          <p:nvPr>
            <p:custDataLst>
              <p:tags r:id="rId2"/>
            </p:custDataLst>
          </p:nvPr>
        </p:nvPicPr>
        <p:blipFill rotWithShape="1">
          <a:blip r:embed="rId15">
            <a:extLst>
              <a:ext uri="{28A0092B-C50C-407E-A947-70E740481C1C}">
                <a14:useLocalDpi xmlns:a14="http://schemas.microsoft.com/office/drawing/2010/main" val="0"/>
              </a:ext>
            </a:extLst>
          </a:blip>
          <a:srcRect t="11674" r="-1" b="5212"/>
          <a:stretch/>
        </p:blipFill>
        <p:spPr>
          <a:xfrm>
            <a:off x="4547938" y="3681409"/>
            <a:ext cx="7644062" cy="3176595"/>
          </a:xfrm>
          <a:prstGeom prst="rect">
            <a:avLst/>
          </a:prstGeom>
        </p:spPr>
      </p:pic>
      <p:sp>
        <p:nvSpPr>
          <p:cNvPr id="4" name="Title 3">
            <a:extLst>
              <a:ext uri="{FF2B5EF4-FFF2-40B4-BE49-F238E27FC236}">
                <a16:creationId xmlns:a16="http://schemas.microsoft.com/office/drawing/2014/main" id="{A2DB0288-790E-457D-B5D0-F6F06707CF47}"/>
              </a:ext>
            </a:extLst>
          </p:cNvPr>
          <p:cNvSpPr>
            <a:spLocks noGrp="1"/>
          </p:cNvSpPr>
          <p:nvPr>
            <p:ph type="ctrTitle"/>
            <p:custDataLst>
              <p:tags r:id="rId3"/>
            </p:custDataLst>
          </p:nvPr>
        </p:nvSpPr>
        <p:spPr>
          <a:xfrm>
            <a:off x="838200" y="1115219"/>
            <a:ext cx="5395912" cy="2387600"/>
          </a:xfrm>
        </p:spPr>
        <p:txBody>
          <a:bodyPr>
            <a:normAutofit/>
          </a:bodyPr>
          <a:lstStyle/>
          <a:p>
            <a:pPr algn="l"/>
            <a:r>
              <a:rPr lang="en-US" sz="5000" dirty="0">
                <a:solidFill>
                  <a:schemeClr val="bg1"/>
                </a:solidFill>
              </a:rPr>
              <a:t>Merci et </a:t>
            </a:r>
            <a:r>
              <a:rPr lang="en-US" sz="5000" dirty="0" err="1">
                <a:solidFill>
                  <a:schemeClr val="bg1"/>
                </a:solidFill>
              </a:rPr>
              <a:t>passez</a:t>
            </a:r>
            <a:r>
              <a:rPr lang="en-US" sz="5000" dirty="0">
                <a:solidFill>
                  <a:schemeClr val="bg1"/>
                </a:solidFill>
              </a:rPr>
              <a:t> </a:t>
            </a:r>
            <a:r>
              <a:rPr lang="en-US" sz="5000" dirty="0" err="1">
                <a:solidFill>
                  <a:schemeClr val="bg1"/>
                </a:solidFill>
              </a:rPr>
              <a:t>une</a:t>
            </a:r>
            <a:r>
              <a:rPr lang="en-US" sz="5000" dirty="0">
                <a:solidFill>
                  <a:schemeClr val="bg1"/>
                </a:solidFill>
              </a:rPr>
              <a:t> </a:t>
            </a:r>
            <a:r>
              <a:rPr lang="en-US" sz="5000" dirty="0" err="1">
                <a:solidFill>
                  <a:schemeClr val="bg1"/>
                </a:solidFill>
              </a:rPr>
              <a:t>excellente</a:t>
            </a:r>
            <a:r>
              <a:rPr lang="en-US" sz="5000" dirty="0">
                <a:solidFill>
                  <a:schemeClr val="bg1"/>
                </a:solidFill>
              </a:rPr>
              <a:t> soirée!</a:t>
            </a:r>
            <a:endParaRPr lang="fr-CA" sz="5000" dirty="0">
              <a:solidFill>
                <a:schemeClr val="bg1"/>
              </a:solidFill>
            </a:endParaRPr>
          </a:p>
        </p:txBody>
      </p:sp>
      <p:sp>
        <p:nvSpPr>
          <p:cNvPr id="6" name="Subtitle 5">
            <a:extLst>
              <a:ext uri="{FF2B5EF4-FFF2-40B4-BE49-F238E27FC236}">
                <a16:creationId xmlns:a16="http://schemas.microsoft.com/office/drawing/2014/main" id="{4F6585CD-9474-4A6C-B4B5-8B7CD363DC24}"/>
              </a:ext>
            </a:extLst>
          </p:cNvPr>
          <p:cNvSpPr>
            <a:spLocks noGrp="1"/>
          </p:cNvSpPr>
          <p:nvPr>
            <p:ph type="subTitle" idx="1"/>
            <p:custDataLst>
              <p:tags r:id="rId4"/>
            </p:custDataLst>
          </p:nvPr>
        </p:nvSpPr>
        <p:spPr>
          <a:xfrm>
            <a:off x="838200" y="3902075"/>
            <a:ext cx="5395912" cy="1655762"/>
          </a:xfrm>
        </p:spPr>
        <p:txBody>
          <a:bodyPr>
            <a:normAutofit/>
          </a:bodyPr>
          <a:lstStyle/>
          <a:p>
            <a:pPr algn="l"/>
            <a:r>
              <a:rPr lang="en-US" sz="2000" b="1" dirty="0">
                <a:solidFill>
                  <a:schemeClr val="bg1"/>
                </a:solidFill>
              </a:rPr>
              <a:t>lparent@builthink.ca</a:t>
            </a:r>
          </a:p>
          <a:p>
            <a:pPr algn="l"/>
            <a:r>
              <a:rPr lang="en-US" sz="2000" b="1" dirty="0">
                <a:solidFill>
                  <a:schemeClr val="bg1"/>
                </a:solidFill>
              </a:rPr>
              <a:t>Cell: 514-919-1892</a:t>
            </a:r>
          </a:p>
        </p:txBody>
      </p:sp>
      <p:sp>
        <p:nvSpPr>
          <p:cNvPr id="2" name="Slide Number Placeholder 1">
            <a:extLst>
              <a:ext uri="{FF2B5EF4-FFF2-40B4-BE49-F238E27FC236}">
                <a16:creationId xmlns:a16="http://schemas.microsoft.com/office/drawing/2014/main" id="{D1231287-82DB-4703-BB79-BCD235009167}"/>
              </a:ext>
            </a:extLst>
          </p:cNvPr>
          <p:cNvSpPr>
            <a:spLocks noGrp="1"/>
          </p:cNvSpPr>
          <p:nvPr>
            <p:ph type="sldNum" sz="quarter" idx="12"/>
            <p:custDataLst>
              <p:tags r:id="rId5"/>
            </p:custDataLst>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0E5806F-A9DC-4223-88D3-6DD41DE74EBF}" type="slidenum">
              <a:rPr kumimoji="0" lang="fr-CA"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29</a:t>
            </a:fld>
            <a:endParaRPr kumimoji="0" lang="fr-CA"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Graphic 310">
            <a:extLst>
              <a:ext uri="{FF2B5EF4-FFF2-40B4-BE49-F238E27FC236}">
                <a16:creationId xmlns:a16="http://schemas.microsoft.com/office/drawing/2014/main" id="{3FAF9682-3AC9-0A60-DE42-8AEC91456C5E}"/>
              </a:ext>
            </a:extLst>
          </p:cNvPr>
          <p:cNvSpPr/>
          <p:nvPr>
            <p:custDataLst>
              <p:tags r:id="rId6"/>
            </p:custDataLst>
          </p:nvPr>
        </p:nvSpPr>
        <p:spPr>
          <a:xfrm>
            <a:off x="876994" y="6221551"/>
            <a:ext cx="314325" cy="314325"/>
          </a:xfrm>
          <a:custGeom>
            <a:avLst/>
            <a:gdLst>
              <a:gd name="connsiteX0" fmla="*/ 35719 w 314325"/>
              <a:gd name="connsiteY0" fmla="*/ 0 h 314325"/>
              <a:gd name="connsiteX1" fmla="*/ 0 w 314325"/>
              <a:gd name="connsiteY1" fmla="*/ 35719 h 314325"/>
              <a:gd name="connsiteX2" fmla="*/ 0 w 314325"/>
              <a:gd name="connsiteY2" fmla="*/ 278606 h 314325"/>
              <a:gd name="connsiteX3" fmla="*/ 35719 w 314325"/>
              <a:gd name="connsiteY3" fmla="*/ 314325 h 314325"/>
              <a:gd name="connsiteX4" fmla="*/ 278606 w 314325"/>
              <a:gd name="connsiteY4" fmla="*/ 314325 h 314325"/>
              <a:gd name="connsiteX5" fmla="*/ 314325 w 314325"/>
              <a:gd name="connsiteY5" fmla="*/ 278606 h 314325"/>
              <a:gd name="connsiteX6" fmla="*/ 314325 w 314325"/>
              <a:gd name="connsiteY6" fmla="*/ 35719 h 314325"/>
              <a:gd name="connsiteX7" fmla="*/ 278606 w 314325"/>
              <a:gd name="connsiteY7" fmla="*/ 0 h 314325"/>
              <a:gd name="connsiteX8" fmla="*/ 35719 w 314325"/>
              <a:gd name="connsiteY8" fmla="*/ 28575 h 314325"/>
              <a:gd name="connsiteX9" fmla="*/ 278606 w 314325"/>
              <a:gd name="connsiteY9" fmla="*/ 28575 h 314325"/>
              <a:gd name="connsiteX10" fmla="*/ 285750 w 314325"/>
              <a:gd name="connsiteY10" fmla="*/ 35719 h 314325"/>
              <a:gd name="connsiteX11" fmla="*/ 285750 w 314325"/>
              <a:gd name="connsiteY11" fmla="*/ 278606 h 314325"/>
              <a:gd name="connsiteX12" fmla="*/ 278606 w 314325"/>
              <a:gd name="connsiteY12" fmla="*/ 285750 h 314325"/>
              <a:gd name="connsiteX13" fmla="*/ 35719 w 314325"/>
              <a:gd name="connsiteY13" fmla="*/ 285750 h 314325"/>
              <a:gd name="connsiteX14" fmla="*/ 28575 w 314325"/>
              <a:gd name="connsiteY14" fmla="*/ 278606 h 314325"/>
              <a:gd name="connsiteX15" fmla="*/ 28575 w 314325"/>
              <a:gd name="connsiteY15" fmla="*/ 35719 h 314325"/>
              <a:gd name="connsiteX16" fmla="*/ 35719 w 314325"/>
              <a:gd name="connsiteY16" fmla="*/ 28575 h 314325"/>
              <a:gd name="connsiteX17" fmla="*/ 77688 w 314325"/>
              <a:gd name="connsiteY17" fmla="*/ 53132 h 314325"/>
              <a:gd name="connsiteX18" fmla="*/ 53132 w 314325"/>
              <a:gd name="connsiteY18" fmla="*/ 77688 h 314325"/>
              <a:gd name="connsiteX19" fmla="*/ 77688 w 314325"/>
              <a:gd name="connsiteY19" fmla="*/ 102244 h 314325"/>
              <a:gd name="connsiteX20" fmla="*/ 102244 w 314325"/>
              <a:gd name="connsiteY20" fmla="*/ 77688 h 314325"/>
              <a:gd name="connsiteX21" fmla="*/ 77688 w 314325"/>
              <a:gd name="connsiteY21" fmla="*/ 53132 h 314325"/>
              <a:gd name="connsiteX22" fmla="*/ 206723 w 314325"/>
              <a:gd name="connsiteY22" fmla="*/ 118318 h 314325"/>
              <a:gd name="connsiteX23" fmla="*/ 166985 w 314325"/>
              <a:gd name="connsiteY23" fmla="*/ 140196 h 314325"/>
              <a:gd name="connsiteX24" fmla="*/ 166092 w 314325"/>
              <a:gd name="connsiteY24" fmla="*/ 140196 h 314325"/>
              <a:gd name="connsiteX25" fmla="*/ 166092 w 314325"/>
              <a:gd name="connsiteY25" fmla="*/ 121444 h 314325"/>
              <a:gd name="connsiteX26" fmla="*/ 125909 w 314325"/>
              <a:gd name="connsiteY26" fmla="*/ 121444 h 314325"/>
              <a:gd name="connsiteX27" fmla="*/ 125909 w 314325"/>
              <a:gd name="connsiteY27" fmla="*/ 257175 h 314325"/>
              <a:gd name="connsiteX28" fmla="*/ 167878 w 314325"/>
              <a:gd name="connsiteY28" fmla="*/ 257175 h 314325"/>
              <a:gd name="connsiteX29" fmla="*/ 167878 w 314325"/>
              <a:gd name="connsiteY29" fmla="*/ 190202 h 314325"/>
              <a:gd name="connsiteX30" fmla="*/ 193327 w 314325"/>
              <a:gd name="connsiteY30" fmla="*/ 155377 h 314325"/>
              <a:gd name="connsiteX31" fmla="*/ 215205 w 314325"/>
              <a:gd name="connsiteY31" fmla="*/ 191095 h 314325"/>
              <a:gd name="connsiteX32" fmla="*/ 215205 w 314325"/>
              <a:gd name="connsiteY32" fmla="*/ 257175 h 314325"/>
              <a:gd name="connsiteX33" fmla="*/ 257175 w 314325"/>
              <a:gd name="connsiteY33" fmla="*/ 257175 h 314325"/>
              <a:gd name="connsiteX34" fmla="*/ 257175 w 314325"/>
              <a:gd name="connsiteY34" fmla="*/ 182611 h 314325"/>
              <a:gd name="connsiteX35" fmla="*/ 206723 w 314325"/>
              <a:gd name="connsiteY35" fmla="*/ 118318 h 314325"/>
              <a:gd name="connsiteX36" fmla="*/ 57150 w 314325"/>
              <a:gd name="connsiteY36" fmla="*/ 121444 h 314325"/>
              <a:gd name="connsiteX37" fmla="*/ 57150 w 314325"/>
              <a:gd name="connsiteY37" fmla="*/ 257175 h 314325"/>
              <a:gd name="connsiteX38" fmla="*/ 99567 w 314325"/>
              <a:gd name="connsiteY38" fmla="*/ 257175 h 314325"/>
              <a:gd name="connsiteX39" fmla="*/ 99567 w 314325"/>
              <a:gd name="connsiteY39" fmla="*/ 12144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4325" h="314325">
                <a:moveTo>
                  <a:pt x="35719" y="0"/>
                </a:moveTo>
                <a:cubicBezTo>
                  <a:pt x="16185" y="0"/>
                  <a:pt x="0" y="16185"/>
                  <a:pt x="0" y="35719"/>
                </a:cubicBezTo>
                <a:lnTo>
                  <a:pt x="0" y="278606"/>
                </a:lnTo>
                <a:cubicBezTo>
                  <a:pt x="0" y="298140"/>
                  <a:pt x="16185" y="314325"/>
                  <a:pt x="35719" y="314325"/>
                </a:cubicBezTo>
                <a:lnTo>
                  <a:pt x="278606" y="314325"/>
                </a:lnTo>
                <a:cubicBezTo>
                  <a:pt x="298140" y="314325"/>
                  <a:pt x="314325" y="298140"/>
                  <a:pt x="314325" y="278606"/>
                </a:cubicBezTo>
                <a:lnTo>
                  <a:pt x="314325" y="35719"/>
                </a:lnTo>
                <a:cubicBezTo>
                  <a:pt x="314325" y="16185"/>
                  <a:pt x="298140" y="0"/>
                  <a:pt x="278606" y="0"/>
                </a:cubicBezTo>
                <a:close/>
                <a:moveTo>
                  <a:pt x="35719" y="28575"/>
                </a:moveTo>
                <a:lnTo>
                  <a:pt x="278606" y="28575"/>
                </a:lnTo>
                <a:cubicBezTo>
                  <a:pt x="282681" y="28575"/>
                  <a:pt x="285750" y="31645"/>
                  <a:pt x="285750" y="35719"/>
                </a:cubicBezTo>
                <a:lnTo>
                  <a:pt x="285750" y="278606"/>
                </a:lnTo>
                <a:cubicBezTo>
                  <a:pt x="285750" y="282681"/>
                  <a:pt x="282681" y="285750"/>
                  <a:pt x="278606" y="285750"/>
                </a:cubicBezTo>
                <a:lnTo>
                  <a:pt x="35719" y="285750"/>
                </a:lnTo>
                <a:cubicBezTo>
                  <a:pt x="31645" y="285750"/>
                  <a:pt x="28575" y="282681"/>
                  <a:pt x="28575" y="278606"/>
                </a:cubicBezTo>
                <a:lnTo>
                  <a:pt x="28575" y="35719"/>
                </a:lnTo>
                <a:cubicBezTo>
                  <a:pt x="28575" y="31645"/>
                  <a:pt x="31645" y="28575"/>
                  <a:pt x="35719" y="28575"/>
                </a:cubicBezTo>
                <a:close/>
                <a:moveTo>
                  <a:pt x="77688" y="53132"/>
                </a:moveTo>
                <a:cubicBezTo>
                  <a:pt x="64126" y="53132"/>
                  <a:pt x="53132" y="64126"/>
                  <a:pt x="53132" y="77688"/>
                </a:cubicBezTo>
                <a:cubicBezTo>
                  <a:pt x="53132" y="91250"/>
                  <a:pt x="64126" y="102244"/>
                  <a:pt x="77688" y="102244"/>
                </a:cubicBezTo>
                <a:cubicBezTo>
                  <a:pt x="91250" y="102244"/>
                  <a:pt x="102244" y="91250"/>
                  <a:pt x="102244" y="77688"/>
                </a:cubicBezTo>
                <a:cubicBezTo>
                  <a:pt x="102244" y="64126"/>
                  <a:pt x="91250" y="53132"/>
                  <a:pt x="77688" y="53132"/>
                </a:cubicBezTo>
                <a:close/>
                <a:moveTo>
                  <a:pt x="206723" y="118318"/>
                </a:moveTo>
                <a:cubicBezTo>
                  <a:pt x="186240" y="118318"/>
                  <a:pt x="172622" y="129536"/>
                  <a:pt x="166985" y="140196"/>
                </a:cubicBezTo>
                <a:lnTo>
                  <a:pt x="166092" y="140196"/>
                </a:lnTo>
                <a:lnTo>
                  <a:pt x="166092" y="121444"/>
                </a:lnTo>
                <a:lnTo>
                  <a:pt x="125909" y="121444"/>
                </a:lnTo>
                <a:lnTo>
                  <a:pt x="125909" y="257175"/>
                </a:lnTo>
                <a:lnTo>
                  <a:pt x="167878" y="257175"/>
                </a:lnTo>
                <a:lnTo>
                  <a:pt x="167878" y="190202"/>
                </a:lnTo>
                <a:cubicBezTo>
                  <a:pt x="167878" y="172510"/>
                  <a:pt x="171394" y="155377"/>
                  <a:pt x="193327" y="155377"/>
                </a:cubicBezTo>
                <a:cubicBezTo>
                  <a:pt x="214927" y="155377"/>
                  <a:pt x="215205" y="175356"/>
                  <a:pt x="215205" y="191095"/>
                </a:cubicBezTo>
                <a:lnTo>
                  <a:pt x="215205" y="257175"/>
                </a:lnTo>
                <a:lnTo>
                  <a:pt x="257175" y="257175"/>
                </a:lnTo>
                <a:lnTo>
                  <a:pt x="257175" y="182611"/>
                </a:lnTo>
                <a:cubicBezTo>
                  <a:pt x="257175" y="146113"/>
                  <a:pt x="249417" y="118318"/>
                  <a:pt x="206723" y="118318"/>
                </a:cubicBezTo>
                <a:close/>
                <a:moveTo>
                  <a:pt x="57150" y="121444"/>
                </a:moveTo>
                <a:lnTo>
                  <a:pt x="57150" y="257175"/>
                </a:lnTo>
                <a:lnTo>
                  <a:pt x="99567" y="257175"/>
                </a:lnTo>
                <a:lnTo>
                  <a:pt x="99567" y="121444"/>
                </a:lnTo>
                <a:close/>
              </a:path>
            </a:pathLst>
          </a:custGeom>
          <a:solidFill>
            <a:srgbClr val="F7F7F7"/>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raphic 421">
            <a:extLst>
              <a:ext uri="{FF2B5EF4-FFF2-40B4-BE49-F238E27FC236}">
                <a16:creationId xmlns:a16="http://schemas.microsoft.com/office/drawing/2014/main" id="{FA284389-149E-8A5F-BC4B-F005F0DA118B}"/>
              </a:ext>
            </a:extLst>
          </p:cNvPr>
          <p:cNvSpPr/>
          <p:nvPr>
            <p:custDataLst>
              <p:tags r:id="rId7"/>
            </p:custDataLst>
          </p:nvPr>
        </p:nvSpPr>
        <p:spPr>
          <a:xfrm>
            <a:off x="1332035" y="6221550"/>
            <a:ext cx="314325" cy="314325"/>
          </a:xfrm>
          <a:custGeom>
            <a:avLst/>
            <a:gdLst>
              <a:gd name="connsiteX0" fmla="*/ 28575 w 314325"/>
              <a:gd name="connsiteY0" fmla="*/ 0 h 314325"/>
              <a:gd name="connsiteX1" fmla="*/ 0 w 314325"/>
              <a:gd name="connsiteY1" fmla="*/ 28575 h 314325"/>
              <a:gd name="connsiteX2" fmla="*/ 0 w 314325"/>
              <a:gd name="connsiteY2" fmla="*/ 285750 h 314325"/>
              <a:gd name="connsiteX3" fmla="*/ 28575 w 314325"/>
              <a:gd name="connsiteY3" fmla="*/ 314325 h 314325"/>
              <a:gd name="connsiteX4" fmla="*/ 285750 w 314325"/>
              <a:gd name="connsiteY4" fmla="*/ 314325 h 314325"/>
              <a:gd name="connsiteX5" fmla="*/ 314325 w 314325"/>
              <a:gd name="connsiteY5" fmla="*/ 285750 h 314325"/>
              <a:gd name="connsiteX6" fmla="*/ 314325 w 314325"/>
              <a:gd name="connsiteY6" fmla="*/ 28575 h 314325"/>
              <a:gd name="connsiteX7" fmla="*/ 285750 w 314325"/>
              <a:gd name="connsiteY7" fmla="*/ 0 h 314325"/>
              <a:gd name="connsiteX8" fmla="*/ 28575 w 314325"/>
              <a:gd name="connsiteY8" fmla="*/ 28575 h 314325"/>
              <a:gd name="connsiteX9" fmla="*/ 285750 w 314325"/>
              <a:gd name="connsiteY9" fmla="*/ 28575 h 314325"/>
              <a:gd name="connsiteX10" fmla="*/ 285750 w 314325"/>
              <a:gd name="connsiteY10" fmla="*/ 285750 h 314325"/>
              <a:gd name="connsiteX11" fmla="*/ 211634 w 314325"/>
              <a:gd name="connsiteY11" fmla="*/ 285750 h 314325"/>
              <a:gd name="connsiteX12" fmla="*/ 211634 w 314325"/>
              <a:gd name="connsiteY12" fmla="*/ 189309 h 314325"/>
              <a:gd name="connsiteX13" fmla="*/ 248691 w 314325"/>
              <a:gd name="connsiteY13" fmla="*/ 189309 h 314325"/>
              <a:gd name="connsiteX14" fmla="*/ 254049 w 314325"/>
              <a:gd name="connsiteY14" fmla="*/ 146447 h 314325"/>
              <a:gd name="connsiteX15" fmla="*/ 211634 w 314325"/>
              <a:gd name="connsiteY15" fmla="*/ 146447 h 314325"/>
              <a:gd name="connsiteX16" fmla="*/ 211634 w 314325"/>
              <a:gd name="connsiteY16" fmla="*/ 118765 h 314325"/>
              <a:gd name="connsiteX17" fmla="*/ 232618 w 314325"/>
              <a:gd name="connsiteY17" fmla="*/ 97781 h 314325"/>
              <a:gd name="connsiteX18" fmla="*/ 255835 w 314325"/>
              <a:gd name="connsiteY18" fmla="*/ 97781 h 314325"/>
              <a:gd name="connsiteX19" fmla="*/ 255835 w 314325"/>
              <a:gd name="connsiteY19" fmla="*/ 58936 h 314325"/>
              <a:gd name="connsiteX20" fmla="*/ 222349 w 314325"/>
              <a:gd name="connsiteY20" fmla="*/ 57596 h 314325"/>
              <a:gd name="connsiteX21" fmla="*/ 166985 w 314325"/>
              <a:gd name="connsiteY21" fmla="*/ 114300 h 314325"/>
              <a:gd name="connsiteX22" fmla="*/ 166985 w 314325"/>
              <a:gd name="connsiteY22" fmla="*/ 146447 h 314325"/>
              <a:gd name="connsiteX23" fmla="*/ 129480 w 314325"/>
              <a:gd name="connsiteY23" fmla="*/ 146447 h 314325"/>
              <a:gd name="connsiteX24" fmla="*/ 129480 w 314325"/>
              <a:gd name="connsiteY24" fmla="*/ 189309 h 314325"/>
              <a:gd name="connsiteX25" fmla="*/ 166985 w 314325"/>
              <a:gd name="connsiteY25" fmla="*/ 189309 h 314325"/>
              <a:gd name="connsiteX26" fmla="*/ 166985 w 314325"/>
              <a:gd name="connsiteY26" fmla="*/ 285750 h 314325"/>
              <a:gd name="connsiteX27" fmla="*/ 28575 w 314325"/>
              <a:gd name="connsiteY27" fmla="*/ 28575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4325" h="314325">
                <a:moveTo>
                  <a:pt x="28575" y="0"/>
                </a:moveTo>
                <a:cubicBezTo>
                  <a:pt x="12948" y="0"/>
                  <a:pt x="0" y="12948"/>
                  <a:pt x="0" y="28575"/>
                </a:cubicBezTo>
                <a:lnTo>
                  <a:pt x="0" y="285750"/>
                </a:lnTo>
                <a:cubicBezTo>
                  <a:pt x="0" y="301378"/>
                  <a:pt x="12948" y="314325"/>
                  <a:pt x="28575" y="314325"/>
                </a:cubicBezTo>
                <a:lnTo>
                  <a:pt x="285750" y="314325"/>
                </a:lnTo>
                <a:cubicBezTo>
                  <a:pt x="301378" y="314325"/>
                  <a:pt x="314325" y="301378"/>
                  <a:pt x="314325" y="285750"/>
                </a:cubicBezTo>
                <a:lnTo>
                  <a:pt x="314325" y="28575"/>
                </a:lnTo>
                <a:cubicBezTo>
                  <a:pt x="314325" y="12948"/>
                  <a:pt x="301378" y="0"/>
                  <a:pt x="285750" y="0"/>
                </a:cubicBezTo>
                <a:close/>
                <a:moveTo>
                  <a:pt x="28575" y="28575"/>
                </a:moveTo>
                <a:lnTo>
                  <a:pt x="285750" y="28575"/>
                </a:lnTo>
                <a:lnTo>
                  <a:pt x="285750" y="285750"/>
                </a:lnTo>
                <a:lnTo>
                  <a:pt x="211634" y="285750"/>
                </a:lnTo>
                <a:lnTo>
                  <a:pt x="211634" y="189309"/>
                </a:lnTo>
                <a:lnTo>
                  <a:pt x="248691" y="189309"/>
                </a:lnTo>
                <a:lnTo>
                  <a:pt x="254049" y="146447"/>
                </a:lnTo>
                <a:lnTo>
                  <a:pt x="211634" y="146447"/>
                </a:lnTo>
                <a:lnTo>
                  <a:pt x="211634" y="118765"/>
                </a:lnTo>
                <a:cubicBezTo>
                  <a:pt x="211634" y="106263"/>
                  <a:pt x="214703" y="97781"/>
                  <a:pt x="232618" y="97781"/>
                </a:cubicBezTo>
                <a:lnTo>
                  <a:pt x="255835" y="97781"/>
                </a:lnTo>
                <a:lnTo>
                  <a:pt x="255835" y="58936"/>
                </a:lnTo>
                <a:cubicBezTo>
                  <a:pt x="251873" y="58434"/>
                  <a:pt x="238144" y="57596"/>
                  <a:pt x="222349" y="57596"/>
                </a:cubicBezTo>
                <a:cubicBezTo>
                  <a:pt x="189421" y="57596"/>
                  <a:pt x="166985" y="77410"/>
                  <a:pt x="166985" y="114300"/>
                </a:cubicBezTo>
                <a:lnTo>
                  <a:pt x="166985" y="146447"/>
                </a:lnTo>
                <a:lnTo>
                  <a:pt x="129480" y="146447"/>
                </a:lnTo>
                <a:lnTo>
                  <a:pt x="129480" y="189309"/>
                </a:lnTo>
                <a:lnTo>
                  <a:pt x="166985" y="189309"/>
                </a:lnTo>
                <a:lnTo>
                  <a:pt x="166985" y="285750"/>
                </a:lnTo>
                <a:lnTo>
                  <a:pt x="28575" y="285750"/>
                </a:lnTo>
                <a:close/>
              </a:path>
            </a:pathLst>
          </a:custGeom>
          <a:solidFill>
            <a:srgbClr val="F7F7F7"/>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raphic 404">
            <a:extLst>
              <a:ext uri="{FF2B5EF4-FFF2-40B4-BE49-F238E27FC236}">
                <a16:creationId xmlns:a16="http://schemas.microsoft.com/office/drawing/2014/main" id="{01F6462E-CF3F-BA57-B70C-3C4D8EB8EF9D}"/>
              </a:ext>
            </a:extLst>
          </p:cNvPr>
          <p:cNvSpPr/>
          <p:nvPr>
            <p:custDataLst>
              <p:tags r:id="rId8"/>
            </p:custDataLst>
          </p:nvPr>
        </p:nvSpPr>
        <p:spPr>
          <a:xfrm>
            <a:off x="1801270" y="6221550"/>
            <a:ext cx="314325" cy="314325"/>
          </a:xfrm>
          <a:custGeom>
            <a:avLst/>
            <a:gdLst>
              <a:gd name="connsiteX0" fmla="*/ 0 w 314325"/>
              <a:gd name="connsiteY0" fmla="*/ 0 h 314325"/>
              <a:gd name="connsiteX1" fmla="*/ 0 w 314325"/>
              <a:gd name="connsiteY1" fmla="*/ 314325 h 314325"/>
              <a:gd name="connsiteX2" fmla="*/ 314325 w 314325"/>
              <a:gd name="connsiteY2" fmla="*/ 314325 h 314325"/>
              <a:gd name="connsiteX3" fmla="*/ 314325 w 314325"/>
              <a:gd name="connsiteY3" fmla="*/ 0 h 314325"/>
              <a:gd name="connsiteX4" fmla="*/ 0 w 314325"/>
              <a:gd name="connsiteY4" fmla="*/ 0 h 314325"/>
              <a:gd name="connsiteX5" fmla="*/ 28575 w 314325"/>
              <a:gd name="connsiteY5" fmla="*/ 28575 h 314325"/>
              <a:gd name="connsiteX6" fmla="*/ 285750 w 314325"/>
              <a:gd name="connsiteY6" fmla="*/ 28575 h 314325"/>
              <a:gd name="connsiteX7" fmla="*/ 285750 w 314325"/>
              <a:gd name="connsiteY7" fmla="*/ 285750 h 314325"/>
              <a:gd name="connsiteX8" fmla="*/ 28575 w 314325"/>
              <a:gd name="connsiteY8" fmla="*/ 285750 h 314325"/>
              <a:gd name="connsiteX9" fmla="*/ 28575 w 314325"/>
              <a:gd name="connsiteY9" fmla="*/ 28575 h 314325"/>
              <a:gd name="connsiteX10" fmla="*/ 195589 w 314325"/>
              <a:gd name="connsiteY10" fmla="*/ 80423 h 314325"/>
              <a:gd name="connsiteX11" fmla="*/ 155572 w 314325"/>
              <a:gd name="connsiteY11" fmla="*/ 130792 h 314325"/>
              <a:gd name="connsiteX12" fmla="*/ 71075 w 314325"/>
              <a:gd name="connsiteY12" fmla="*/ 87930 h 314325"/>
              <a:gd name="connsiteX13" fmla="*/ 65522 w 314325"/>
              <a:gd name="connsiteY13" fmla="*/ 108608 h 314325"/>
              <a:gd name="connsiteX14" fmla="*/ 83772 w 314325"/>
              <a:gd name="connsiteY14" fmla="*/ 142735 h 314325"/>
              <a:gd name="connsiteX15" fmla="*/ 65270 w 314325"/>
              <a:gd name="connsiteY15" fmla="*/ 137573 h 314325"/>
              <a:gd name="connsiteX16" fmla="*/ 65270 w 314325"/>
              <a:gd name="connsiteY16" fmla="*/ 138047 h 314325"/>
              <a:gd name="connsiteX17" fmla="*/ 98087 w 314325"/>
              <a:gd name="connsiteY17" fmla="*/ 178315 h 314325"/>
              <a:gd name="connsiteX18" fmla="*/ 79586 w 314325"/>
              <a:gd name="connsiteY18" fmla="*/ 179068 h 314325"/>
              <a:gd name="connsiteX19" fmla="*/ 117900 w 314325"/>
              <a:gd name="connsiteY19" fmla="*/ 207503 h 314325"/>
              <a:gd name="connsiteX20" fmla="*/ 67029 w 314325"/>
              <a:gd name="connsiteY20" fmla="*/ 225000 h 314325"/>
              <a:gd name="connsiteX21" fmla="*/ 57150 w 314325"/>
              <a:gd name="connsiteY21" fmla="*/ 224525 h 314325"/>
              <a:gd name="connsiteX22" fmla="*/ 120104 w 314325"/>
              <a:gd name="connsiteY22" fmla="*/ 242888 h 314325"/>
              <a:gd name="connsiteX23" fmla="*/ 236748 w 314325"/>
              <a:gd name="connsiteY23" fmla="*/ 126243 h 314325"/>
              <a:gd name="connsiteX24" fmla="*/ 236608 w 314325"/>
              <a:gd name="connsiteY24" fmla="*/ 120941 h 314325"/>
              <a:gd name="connsiteX25" fmla="*/ 257146 w 314325"/>
              <a:gd name="connsiteY25" fmla="*/ 99678 h 314325"/>
              <a:gd name="connsiteX26" fmla="*/ 233539 w 314325"/>
              <a:gd name="connsiteY26" fmla="*/ 106068 h 314325"/>
              <a:gd name="connsiteX27" fmla="*/ 251539 w 314325"/>
              <a:gd name="connsiteY27" fmla="*/ 83493 h 314325"/>
              <a:gd name="connsiteX28" fmla="*/ 225531 w 314325"/>
              <a:gd name="connsiteY28" fmla="*/ 93372 h 314325"/>
              <a:gd name="connsiteX29" fmla="*/ 195589 w 314325"/>
              <a:gd name="connsiteY29" fmla="*/ 80423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4325" h="314325">
                <a:moveTo>
                  <a:pt x="0" y="0"/>
                </a:moveTo>
                <a:lnTo>
                  <a:pt x="0" y="314325"/>
                </a:lnTo>
                <a:lnTo>
                  <a:pt x="314325" y="314325"/>
                </a:lnTo>
                <a:lnTo>
                  <a:pt x="314325" y="0"/>
                </a:lnTo>
                <a:lnTo>
                  <a:pt x="0" y="0"/>
                </a:lnTo>
                <a:close/>
                <a:moveTo>
                  <a:pt x="28575" y="28575"/>
                </a:moveTo>
                <a:lnTo>
                  <a:pt x="285750" y="28575"/>
                </a:lnTo>
                <a:lnTo>
                  <a:pt x="285750" y="285750"/>
                </a:lnTo>
                <a:lnTo>
                  <a:pt x="28575" y="285750"/>
                </a:lnTo>
                <a:lnTo>
                  <a:pt x="28575" y="28575"/>
                </a:lnTo>
                <a:close/>
                <a:moveTo>
                  <a:pt x="195589" y="80423"/>
                </a:moveTo>
                <a:cubicBezTo>
                  <a:pt x="170586" y="80423"/>
                  <a:pt x="149757" y="102974"/>
                  <a:pt x="155572" y="130792"/>
                </a:cubicBezTo>
                <a:cubicBezTo>
                  <a:pt x="121568" y="129049"/>
                  <a:pt x="91263" y="112804"/>
                  <a:pt x="71075" y="87930"/>
                </a:cubicBezTo>
                <a:cubicBezTo>
                  <a:pt x="67517" y="93987"/>
                  <a:pt x="65522" y="100978"/>
                  <a:pt x="65522" y="108608"/>
                </a:cubicBezTo>
                <a:cubicBezTo>
                  <a:pt x="65507" y="122324"/>
                  <a:pt x="72356" y="135134"/>
                  <a:pt x="83772" y="142735"/>
                </a:cubicBezTo>
                <a:cubicBezTo>
                  <a:pt x="77085" y="142492"/>
                  <a:pt x="70714" y="140630"/>
                  <a:pt x="65270" y="137573"/>
                </a:cubicBezTo>
                <a:lnTo>
                  <a:pt x="65270" y="138047"/>
                </a:lnTo>
                <a:cubicBezTo>
                  <a:pt x="65270" y="157978"/>
                  <a:pt x="79327" y="174500"/>
                  <a:pt x="98087" y="178315"/>
                </a:cubicBezTo>
                <a:cubicBezTo>
                  <a:pt x="91586" y="180015"/>
                  <a:pt x="85901" y="180011"/>
                  <a:pt x="79586" y="179068"/>
                </a:cubicBezTo>
                <a:cubicBezTo>
                  <a:pt x="84772" y="195327"/>
                  <a:pt x="99898" y="207132"/>
                  <a:pt x="117900" y="207503"/>
                </a:cubicBezTo>
                <a:cubicBezTo>
                  <a:pt x="103842" y="218504"/>
                  <a:pt x="86216" y="225000"/>
                  <a:pt x="67029" y="225000"/>
                </a:cubicBezTo>
                <a:cubicBezTo>
                  <a:pt x="63657" y="225000"/>
                  <a:pt x="60465" y="224897"/>
                  <a:pt x="57150" y="224525"/>
                </a:cubicBezTo>
                <a:cubicBezTo>
                  <a:pt x="75281" y="236155"/>
                  <a:pt x="96844" y="242888"/>
                  <a:pt x="120104" y="242888"/>
                </a:cubicBezTo>
                <a:cubicBezTo>
                  <a:pt x="195484" y="242888"/>
                  <a:pt x="236748" y="180435"/>
                  <a:pt x="236748" y="126243"/>
                </a:cubicBezTo>
                <a:cubicBezTo>
                  <a:pt x="236748" y="124486"/>
                  <a:pt x="236737" y="122698"/>
                  <a:pt x="236608" y="120941"/>
                </a:cubicBezTo>
                <a:cubicBezTo>
                  <a:pt x="244609" y="115126"/>
                  <a:pt x="251603" y="107865"/>
                  <a:pt x="257146" y="99678"/>
                </a:cubicBezTo>
                <a:cubicBezTo>
                  <a:pt x="249774" y="102864"/>
                  <a:pt x="241797" y="105196"/>
                  <a:pt x="233539" y="106068"/>
                </a:cubicBezTo>
                <a:cubicBezTo>
                  <a:pt x="242040" y="101010"/>
                  <a:pt x="248481" y="92993"/>
                  <a:pt x="251539" y="83493"/>
                </a:cubicBezTo>
                <a:cubicBezTo>
                  <a:pt x="243666" y="88180"/>
                  <a:pt x="234775" y="91614"/>
                  <a:pt x="225531" y="93372"/>
                </a:cubicBezTo>
                <a:cubicBezTo>
                  <a:pt x="218030" y="85371"/>
                  <a:pt x="207405" y="80423"/>
                  <a:pt x="195589" y="80423"/>
                </a:cubicBezTo>
                <a:close/>
              </a:path>
            </a:pathLst>
          </a:custGeom>
          <a:solidFill>
            <a:srgbClr val="F7F7F7"/>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495">
            <a:extLst>
              <a:ext uri="{FF2B5EF4-FFF2-40B4-BE49-F238E27FC236}">
                <a16:creationId xmlns:a16="http://schemas.microsoft.com/office/drawing/2014/main" id="{669B336C-B6CB-CEB0-E42C-6D32633F8901}"/>
              </a:ext>
            </a:extLst>
          </p:cNvPr>
          <p:cNvSpPr/>
          <p:nvPr>
            <p:custDataLst>
              <p:tags r:id="rId9"/>
            </p:custDataLst>
          </p:nvPr>
        </p:nvSpPr>
        <p:spPr>
          <a:xfrm>
            <a:off x="2226687" y="6221549"/>
            <a:ext cx="314325" cy="314325"/>
          </a:xfrm>
          <a:custGeom>
            <a:avLst/>
            <a:gdLst>
              <a:gd name="connsiteX0" fmla="*/ 92423 w 314325"/>
              <a:gd name="connsiteY0" fmla="*/ 0 h 314325"/>
              <a:gd name="connsiteX1" fmla="*/ 0 w 314325"/>
              <a:gd name="connsiteY1" fmla="*/ 92423 h 314325"/>
              <a:gd name="connsiteX2" fmla="*/ 0 w 314325"/>
              <a:gd name="connsiteY2" fmla="*/ 221902 h 314325"/>
              <a:gd name="connsiteX3" fmla="*/ 92423 w 314325"/>
              <a:gd name="connsiteY3" fmla="*/ 314325 h 314325"/>
              <a:gd name="connsiteX4" fmla="*/ 221902 w 314325"/>
              <a:gd name="connsiteY4" fmla="*/ 314325 h 314325"/>
              <a:gd name="connsiteX5" fmla="*/ 314325 w 314325"/>
              <a:gd name="connsiteY5" fmla="*/ 221902 h 314325"/>
              <a:gd name="connsiteX6" fmla="*/ 314325 w 314325"/>
              <a:gd name="connsiteY6" fmla="*/ 92423 h 314325"/>
              <a:gd name="connsiteX7" fmla="*/ 221902 w 314325"/>
              <a:gd name="connsiteY7" fmla="*/ 0 h 314325"/>
              <a:gd name="connsiteX8" fmla="*/ 92423 w 314325"/>
              <a:gd name="connsiteY8" fmla="*/ 28575 h 314325"/>
              <a:gd name="connsiteX9" fmla="*/ 221902 w 314325"/>
              <a:gd name="connsiteY9" fmla="*/ 28575 h 314325"/>
              <a:gd name="connsiteX10" fmla="*/ 285750 w 314325"/>
              <a:gd name="connsiteY10" fmla="*/ 92423 h 314325"/>
              <a:gd name="connsiteX11" fmla="*/ 285750 w 314325"/>
              <a:gd name="connsiteY11" fmla="*/ 221902 h 314325"/>
              <a:gd name="connsiteX12" fmla="*/ 221902 w 314325"/>
              <a:gd name="connsiteY12" fmla="*/ 285750 h 314325"/>
              <a:gd name="connsiteX13" fmla="*/ 92423 w 314325"/>
              <a:gd name="connsiteY13" fmla="*/ 285750 h 314325"/>
              <a:gd name="connsiteX14" fmla="*/ 28575 w 314325"/>
              <a:gd name="connsiteY14" fmla="*/ 221902 h 314325"/>
              <a:gd name="connsiteX15" fmla="*/ 28575 w 314325"/>
              <a:gd name="connsiteY15" fmla="*/ 92423 h 314325"/>
              <a:gd name="connsiteX16" fmla="*/ 92423 w 314325"/>
              <a:gd name="connsiteY16" fmla="*/ 28575 h 314325"/>
              <a:gd name="connsiteX17" fmla="*/ 241547 w 314325"/>
              <a:gd name="connsiteY17" fmla="*/ 59829 h 314325"/>
              <a:gd name="connsiteX18" fmla="*/ 228600 w 314325"/>
              <a:gd name="connsiteY18" fmla="*/ 72778 h 314325"/>
              <a:gd name="connsiteX19" fmla="*/ 241547 w 314325"/>
              <a:gd name="connsiteY19" fmla="*/ 85725 h 314325"/>
              <a:gd name="connsiteX20" fmla="*/ 254496 w 314325"/>
              <a:gd name="connsiteY20" fmla="*/ 72778 h 314325"/>
              <a:gd name="connsiteX21" fmla="*/ 241547 w 314325"/>
              <a:gd name="connsiteY21" fmla="*/ 59829 h 314325"/>
              <a:gd name="connsiteX22" fmla="*/ 157163 w 314325"/>
              <a:gd name="connsiteY22" fmla="*/ 71438 h 314325"/>
              <a:gd name="connsiteX23" fmla="*/ 71438 w 314325"/>
              <a:gd name="connsiteY23" fmla="*/ 157163 h 314325"/>
              <a:gd name="connsiteX24" fmla="*/ 157163 w 314325"/>
              <a:gd name="connsiteY24" fmla="*/ 242888 h 314325"/>
              <a:gd name="connsiteX25" fmla="*/ 242888 w 314325"/>
              <a:gd name="connsiteY25" fmla="*/ 157163 h 314325"/>
              <a:gd name="connsiteX26" fmla="*/ 157163 w 314325"/>
              <a:gd name="connsiteY26" fmla="*/ 71438 h 314325"/>
              <a:gd name="connsiteX27" fmla="*/ 157163 w 314325"/>
              <a:gd name="connsiteY27" fmla="*/ 100013 h 314325"/>
              <a:gd name="connsiteX28" fmla="*/ 214313 w 314325"/>
              <a:gd name="connsiteY28" fmla="*/ 157163 h 314325"/>
              <a:gd name="connsiteX29" fmla="*/ 157163 w 314325"/>
              <a:gd name="connsiteY29" fmla="*/ 214313 h 314325"/>
              <a:gd name="connsiteX30" fmla="*/ 100013 w 314325"/>
              <a:gd name="connsiteY30" fmla="*/ 157163 h 314325"/>
              <a:gd name="connsiteX31" fmla="*/ 157163 w 314325"/>
              <a:gd name="connsiteY31" fmla="*/ 100013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4325" h="314325">
                <a:moveTo>
                  <a:pt x="92423" y="0"/>
                </a:moveTo>
                <a:cubicBezTo>
                  <a:pt x="41691" y="0"/>
                  <a:pt x="0" y="41635"/>
                  <a:pt x="0" y="92423"/>
                </a:cubicBezTo>
                <a:lnTo>
                  <a:pt x="0" y="221902"/>
                </a:lnTo>
                <a:cubicBezTo>
                  <a:pt x="0" y="272634"/>
                  <a:pt x="41635" y="314325"/>
                  <a:pt x="92423" y="314325"/>
                </a:cubicBezTo>
                <a:lnTo>
                  <a:pt x="221902" y="314325"/>
                </a:lnTo>
                <a:cubicBezTo>
                  <a:pt x="272634" y="314325"/>
                  <a:pt x="314325" y="272690"/>
                  <a:pt x="314325" y="221902"/>
                </a:cubicBezTo>
                <a:lnTo>
                  <a:pt x="314325" y="92423"/>
                </a:lnTo>
                <a:cubicBezTo>
                  <a:pt x="314325" y="41691"/>
                  <a:pt x="272690" y="0"/>
                  <a:pt x="221902" y="0"/>
                </a:cubicBezTo>
                <a:close/>
                <a:moveTo>
                  <a:pt x="92423" y="28575"/>
                </a:moveTo>
                <a:lnTo>
                  <a:pt x="221902" y="28575"/>
                </a:lnTo>
                <a:cubicBezTo>
                  <a:pt x="257231" y="28575"/>
                  <a:pt x="285750" y="57094"/>
                  <a:pt x="285750" y="92423"/>
                </a:cubicBezTo>
                <a:lnTo>
                  <a:pt x="285750" y="221902"/>
                </a:lnTo>
                <a:cubicBezTo>
                  <a:pt x="285750" y="257231"/>
                  <a:pt x="257231" y="285750"/>
                  <a:pt x="221902" y="285750"/>
                </a:cubicBezTo>
                <a:lnTo>
                  <a:pt x="92423" y="285750"/>
                </a:lnTo>
                <a:cubicBezTo>
                  <a:pt x="57094" y="285750"/>
                  <a:pt x="28575" y="257231"/>
                  <a:pt x="28575" y="221902"/>
                </a:cubicBezTo>
                <a:lnTo>
                  <a:pt x="28575" y="92423"/>
                </a:lnTo>
                <a:cubicBezTo>
                  <a:pt x="28575" y="57094"/>
                  <a:pt x="57094" y="28575"/>
                  <a:pt x="92423" y="28575"/>
                </a:cubicBezTo>
                <a:close/>
                <a:moveTo>
                  <a:pt x="241547" y="59829"/>
                </a:moveTo>
                <a:cubicBezTo>
                  <a:pt x="234348" y="59829"/>
                  <a:pt x="228600" y="65577"/>
                  <a:pt x="228600" y="72778"/>
                </a:cubicBezTo>
                <a:cubicBezTo>
                  <a:pt x="228600" y="79977"/>
                  <a:pt x="234348" y="85725"/>
                  <a:pt x="241547" y="85725"/>
                </a:cubicBezTo>
                <a:cubicBezTo>
                  <a:pt x="248748" y="85725"/>
                  <a:pt x="254496" y="79977"/>
                  <a:pt x="254496" y="72778"/>
                </a:cubicBezTo>
                <a:cubicBezTo>
                  <a:pt x="254496" y="65577"/>
                  <a:pt x="248748" y="59829"/>
                  <a:pt x="241547" y="59829"/>
                </a:cubicBezTo>
                <a:close/>
                <a:moveTo>
                  <a:pt x="157163" y="71438"/>
                </a:moveTo>
                <a:cubicBezTo>
                  <a:pt x="110002" y="71438"/>
                  <a:pt x="71438" y="110002"/>
                  <a:pt x="71438" y="157163"/>
                </a:cubicBezTo>
                <a:cubicBezTo>
                  <a:pt x="71438" y="204323"/>
                  <a:pt x="110002" y="242888"/>
                  <a:pt x="157163" y="242888"/>
                </a:cubicBezTo>
                <a:cubicBezTo>
                  <a:pt x="204323" y="242888"/>
                  <a:pt x="242888" y="204323"/>
                  <a:pt x="242888" y="157163"/>
                </a:cubicBezTo>
                <a:cubicBezTo>
                  <a:pt x="242888" y="110002"/>
                  <a:pt x="204323" y="71438"/>
                  <a:pt x="157163" y="71438"/>
                </a:cubicBezTo>
                <a:close/>
                <a:moveTo>
                  <a:pt x="157163" y="100013"/>
                </a:moveTo>
                <a:cubicBezTo>
                  <a:pt x="188919" y="100013"/>
                  <a:pt x="214313" y="125406"/>
                  <a:pt x="214313" y="157163"/>
                </a:cubicBezTo>
                <a:cubicBezTo>
                  <a:pt x="214313" y="188919"/>
                  <a:pt x="188919" y="214313"/>
                  <a:pt x="157163" y="214313"/>
                </a:cubicBezTo>
                <a:cubicBezTo>
                  <a:pt x="125406" y="214313"/>
                  <a:pt x="100013" y="188919"/>
                  <a:pt x="100013" y="157163"/>
                </a:cubicBezTo>
                <a:cubicBezTo>
                  <a:pt x="100013" y="125406"/>
                  <a:pt x="125406" y="100013"/>
                  <a:pt x="157163" y="100013"/>
                </a:cubicBezTo>
                <a:close/>
              </a:path>
            </a:pathLst>
          </a:custGeom>
          <a:solidFill>
            <a:srgbClr val="F7F7F7"/>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397FB01-98AD-63C0-EBC3-10E8A64902CC}"/>
              </a:ext>
            </a:extLst>
          </p:cNvPr>
          <p:cNvSpPr txBox="1"/>
          <p:nvPr>
            <p:custDataLst>
              <p:tags r:id="rId10"/>
            </p:custDataLst>
          </p:nvPr>
        </p:nvSpPr>
        <p:spPr>
          <a:xfrm>
            <a:off x="821275" y="5778503"/>
            <a:ext cx="18717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F15E21"/>
                </a:solidFill>
                <a:effectLst/>
                <a:uLnTx/>
                <a:uFillTx/>
                <a:latin typeface="Calibri" panose="020F0502020204030204"/>
                <a:ea typeface="+mn-ea"/>
                <a:cs typeface="+mn-cs"/>
              </a:rPr>
              <a:t>www.builthink.ca</a:t>
            </a:r>
          </a:p>
        </p:txBody>
      </p:sp>
      <p:sp>
        <p:nvSpPr>
          <p:cNvPr id="17" name="Rectangle 16">
            <a:extLst>
              <a:ext uri="{FF2B5EF4-FFF2-40B4-BE49-F238E27FC236}">
                <a16:creationId xmlns:a16="http://schemas.microsoft.com/office/drawing/2014/main" id="{425A5889-0B53-51C8-0198-322461CE26B7}"/>
              </a:ext>
            </a:extLst>
          </p:cNvPr>
          <p:cNvSpPr/>
          <p:nvPr>
            <p:custDataLst>
              <p:tags r:id="rId11"/>
            </p:custDataLst>
          </p:nvPr>
        </p:nvSpPr>
        <p:spPr>
          <a:xfrm>
            <a:off x="691256" y="223840"/>
            <a:ext cx="3385185" cy="369332"/>
          </a:xfrm>
          <a:prstGeom prst="rect">
            <a:avLst/>
          </a:prstGeom>
        </p:spPr>
        <p:txBody>
          <a:bodyPr wrap="square">
            <a:spAutoFit/>
          </a:bodyPr>
          <a:lstStyle/>
          <a:p>
            <a:pPr marL="0" marR="0" lvl="0" indent="0" algn="ctr" defTabSz="914377" rtl="0" eaLnBrk="1" fontAlgn="base"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srgbClr val="F15F22"/>
                </a:solidFill>
                <a:effectLst/>
                <a:uLnTx/>
                <a:uFillTx/>
                <a:latin typeface="montserrat"/>
                <a:ea typeface="+mn-ea"/>
                <a:cs typeface="+mn-cs"/>
              </a:rPr>
              <a:t>BÂTISSEUR DE VISIONS</a:t>
            </a:r>
          </a:p>
        </p:txBody>
      </p:sp>
      <p:cxnSp>
        <p:nvCxnSpPr>
          <p:cNvPr id="15" name="Connecteur droit 14">
            <a:extLst>
              <a:ext uri="{FF2B5EF4-FFF2-40B4-BE49-F238E27FC236}">
                <a16:creationId xmlns:a16="http://schemas.microsoft.com/office/drawing/2014/main" id="{5EA02710-B000-17DD-6556-931A0B398978}"/>
              </a:ext>
            </a:extLst>
          </p:cNvPr>
          <p:cNvCxnSpPr>
            <a:cxnSpLocks/>
          </p:cNvCxnSpPr>
          <p:nvPr/>
        </p:nvCxnSpPr>
        <p:spPr>
          <a:xfrm>
            <a:off x="876994" y="3681401"/>
            <a:ext cx="78294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1" name="Slide Number Placeholder 5">
            <a:extLst>
              <a:ext uri="{FF2B5EF4-FFF2-40B4-BE49-F238E27FC236}">
                <a16:creationId xmlns:a16="http://schemas.microsoft.com/office/drawing/2014/main" id="{38EE10B6-2E96-5589-536D-EE9117B34000}"/>
              </a:ext>
            </a:extLst>
          </p:cNvPr>
          <p:cNvSpPr txBox="1">
            <a:spLocks/>
          </p:cNvSpPr>
          <p:nvPr/>
        </p:nvSpPr>
        <p:spPr>
          <a:xfrm>
            <a:off x="192928" y="6448615"/>
            <a:ext cx="191715" cy="200051"/>
          </a:xfrm>
          <a:prstGeom prst="rect">
            <a:avLst/>
          </a:prstGeom>
          <a:ln w="12700">
            <a:miter lim="400000"/>
          </a:ln>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33A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90E5806F-A9DC-4223-88D3-6DD41DE74EBF}" type="slidenum">
              <a:rPr lang="fr-CA" smtClean="0">
                <a:solidFill>
                  <a:schemeClr val="bg1"/>
                </a:solidFill>
              </a:rPr>
              <a:pPr/>
              <a:t>29</a:t>
            </a:fld>
            <a:endParaRPr lang="fr-CA">
              <a:solidFill>
                <a:schemeClr val="bg1"/>
              </a:solidFill>
            </a:endParaRPr>
          </a:p>
        </p:txBody>
      </p:sp>
    </p:spTree>
    <p:extLst>
      <p:ext uri="{BB962C8B-B14F-4D97-AF65-F5344CB8AC3E}">
        <p14:creationId xmlns:p14="http://schemas.microsoft.com/office/powerpoint/2010/main" val="1736137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B88E6B33-7687-C061-A5DB-FBEC44587BC2}"/>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4BC70716-F073-473D-992E-266D348E8EAA}"/>
              </a:ext>
            </a:extLst>
          </p:cNvPr>
          <p:cNvSpPr>
            <a:spLocks noGrp="1"/>
          </p:cNvSpPr>
          <p:nvPr>
            <p:ph type="title"/>
          </p:nvPr>
        </p:nvSpPr>
        <p:spPr>
          <a:xfrm>
            <a:off x="1314908" y="2424332"/>
            <a:ext cx="9428119" cy="1429210"/>
          </a:xfrm>
        </p:spPr>
        <p:txBody>
          <a:bodyPr/>
          <a:lstStyle/>
          <a:p>
            <a:r>
              <a:rPr lang="fr-CA" dirty="0"/>
              <a:t>Mise à jour sur les activités de votre association</a:t>
            </a:r>
          </a:p>
        </p:txBody>
      </p:sp>
    </p:spTree>
    <p:extLst>
      <p:ext uri="{BB962C8B-B14F-4D97-AF65-F5344CB8AC3E}">
        <p14:creationId xmlns:p14="http://schemas.microsoft.com/office/powerpoint/2010/main" val="108659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1BF0C2F6-F5F7-90A3-4DF0-B234ED6D52C7}"/>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7B469377-988A-341F-7217-A940154476D5}"/>
              </a:ext>
            </a:extLst>
          </p:cNvPr>
          <p:cNvSpPr>
            <a:spLocks noGrp="1"/>
          </p:cNvSpPr>
          <p:nvPr>
            <p:ph type="title"/>
          </p:nvPr>
        </p:nvSpPr>
        <p:spPr/>
        <p:txBody>
          <a:bodyPr/>
          <a:lstStyle/>
          <a:p>
            <a:r>
              <a:rPr lang="fr-FR"/>
              <a:t>Merci</a:t>
            </a:r>
            <a:endParaRPr lang="fr-CA"/>
          </a:p>
        </p:txBody>
      </p:sp>
    </p:spTree>
    <p:extLst>
      <p:ext uri="{BB962C8B-B14F-4D97-AF65-F5344CB8AC3E}">
        <p14:creationId xmlns:p14="http://schemas.microsoft.com/office/powerpoint/2010/main" val="294044527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BBB5EA94-D0D3-0C69-A06C-8EFE2E3B91DF}"/>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826081B3-E1C3-71EC-EAD9-56A0BA58DAF3}"/>
              </a:ext>
            </a:extLst>
          </p:cNvPr>
          <p:cNvSpPr>
            <a:spLocks noGrp="1"/>
          </p:cNvSpPr>
          <p:nvPr>
            <p:ph type="title"/>
          </p:nvPr>
        </p:nvSpPr>
        <p:spPr/>
        <p:txBody>
          <a:bodyPr/>
          <a:lstStyle/>
          <a:p>
            <a:r>
              <a:rPr lang="fr-CA" dirty="0"/>
              <a:t>Prochain événement</a:t>
            </a:r>
          </a:p>
        </p:txBody>
      </p:sp>
      <p:sp>
        <p:nvSpPr>
          <p:cNvPr id="4" name="Espace réservé du numéro de diapositive 3">
            <a:extLst>
              <a:ext uri="{FF2B5EF4-FFF2-40B4-BE49-F238E27FC236}">
                <a16:creationId xmlns:a16="http://schemas.microsoft.com/office/drawing/2014/main" id="{2225438A-F15C-2B46-796C-6CBA5C86A08D}"/>
              </a:ext>
            </a:extLst>
          </p:cNvPr>
          <p:cNvSpPr>
            <a:spLocks noGrp="1"/>
          </p:cNvSpPr>
          <p:nvPr>
            <p:ph type="sldNum" sz="quarter" idx="2"/>
          </p:nvPr>
        </p:nvSpPr>
        <p:spPr/>
        <p:txBody>
          <a:bodyPr/>
          <a:lstStyle/>
          <a:p>
            <a:fld id="{86CB4B4D-7CA3-9044-876B-883B54F8677D}" type="slidenum">
              <a:rPr lang="fr-CA" smtClean="0"/>
              <a:t>31</a:t>
            </a:fld>
            <a:endParaRPr lang="fr-CA"/>
          </a:p>
        </p:txBody>
      </p:sp>
      <p:pic>
        <p:nvPicPr>
          <p:cNvPr id="6" name="Image 5">
            <a:extLst>
              <a:ext uri="{FF2B5EF4-FFF2-40B4-BE49-F238E27FC236}">
                <a16:creationId xmlns:a16="http://schemas.microsoft.com/office/drawing/2014/main" id="{B706DB34-26E1-F698-32FE-2104B9F92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537" y="1592819"/>
            <a:ext cx="8984050" cy="4668536"/>
          </a:xfrm>
          <a:prstGeom prst="rect">
            <a:avLst/>
          </a:prstGeom>
        </p:spPr>
      </p:pic>
    </p:spTree>
    <p:extLst>
      <p:ext uri="{BB962C8B-B14F-4D97-AF65-F5344CB8AC3E}">
        <p14:creationId xmlns:p14="http://schemas.microsoft.com/office/powerpoint/2010/main" val="88573884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6F00DE74-148D-5CDF-7152-5D7E3C643F27}"/>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4507EB59-0A89-4721-BA38-E8AD7BBB1E95}"/>
              </a:ext>
            </a:extLst>
          </p:cNvPr>
          <p:cNvSpPr>
            <a:spLocks noGrp="1"/>
          </p:cNvSpPr>
          <p:nvPr>
            <p:ph type="title"/>
          </p:nvPr>
        </p:nvSpPr>
        <p:spPr/>
        <p:txBody>
          <a:bodyPr/>
          <a:lstStyle/>
          <a:p>
            <a:r>
              <a:rPr lang="fr-FR"/>
              <a:t>Bon réseautage !</a:t>
            </a:r>
            <a:endParaRPr lang="fr-CA"/>
          </a:p>
        </p:txBody>
      </p:sp>
    </p:spTree>
    <p:extLst>
      <p:ext uri="{BB962C8B-B14F-4D97-AF65-F5344CB8AC3E}">
        <p14:creationId xmlns:p14="http://schemas.microsoft.com/office/powerpoint/2010/main" val="389138033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E732CD88-D250-7D9A-AB40-6715BEBC5983}"/>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53" name="Rectangle 52">
            <a:extLst>
              <a:ext uri="{FF2B5EF4-FFF2-40B4-BE49-F238E27FC236}">
                <a16:creationId xmlns:a16="http://schemas.microsoft.com/office/drawing/2014/main" id="{2198161A-1807-4B9E-BC59-CB376049C2C5}"/>
              </a:ext>
            </a:extLst>
          </p:cNvPr>
          <p:cNvSpPr/>
          <p:nvPr/>
        </p:nvSpPr>
        <p:spPr>
          <a:xfrm>
            <a:off x="1054246" y="2002642"/>
            <a:ext cx="1403809" cy="566144"/>
          </a:xfrm>
          <a:prstGeom prst="rect">
            <a:avLst/>
          </a:prstGeom>
          <a:solidFill>
            <a:srgbClr val="0033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39" name="Rectangle 38">
            <a:extLst>
              <a:ext uri="{FF2B5EF4-FFF2-40B4-BE49-F238E27FC236}">
                <a16:creationId xmlns:a16="http://schemas.microsoft.com/office/drawing/2014/main" id="{104772CF-30B4-4E19-8E49-BB0383B04535}"/>
              </a:ext>
            </a:extLst>
          </p:cNvPr>
          <p:cNvSpPr/>
          <p:nvPr/>
        </p:nvSpPr>
        <p:spPr>
          <a:xfrm>
            <a:off x="1844497" y="11510"/>
            <a:ext cx="10293287" cy="678179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n-lt"/>
              <a:ea typeface="+mn-ea"/>
              <a:cs typeface="+mn-cs"/>
              <a:sym typeface="Helvetica"/>
            </a:endParaRPr>
          </a:p>
        </p:txBody>
      </p:sp>
      <p:sp>
        <p:nvSpPr>
          <p:cNvPr id="3" name="Titre 1">
            <a:extLst>
              <a:ext uri="{FF2B5EF4-FFF2-40B4-BE49-F238E27FC236}">
                <a16:creationId xmlns:a16="http://schemas.microsoft.com/office/drawing/2014/main" id="{28C44FE9-7867-4402-889D-F2562C1BFA79}"/>
              </a:ext>
            </a:extLst>
          </p:cNvPr>
          <p:cNvSpPr txBox="1">
            <a:spLocks/>
          </p:cNvSpPr>
          <p:nvPr/>
        </p:nvSpPr>
        <p:spPr>
          <a:xfrm>
            <a:off x="421719" y="687123"/>
            <a:ext cx="1665445" cy="878972"/>
          </a:xfrm>
          <a:prstGeom prst="rect">
            <a:avLst/>
          </a:prstGeom>
        </p:spPr>
        <p:txBody>
          <a:bodyPr anchor="t"/>
          <a:lstStyle>
            <a:lvl1pPr algn="l" defTabSz="914400" rtl="0" eaLnBrk="1" latinLnBrk="0" hangingPunct="1">
              <a:lnSpc>
                <a:spcPts val="4100"/>
              </a:lnSpc>
              <a:spcBef>
                <a:spcPct val="0"/>
              </a:spcBef>
              <a:buNone/>
              <a:defRPr sz="3600" b="1" kern="1200">
                <a:solidFill>
                  <a:srgbClr val="0033A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300" i="0" u="none" strike="noStrike" kern="1200" cap="none" normalizeH="0" baseline="0" noProof="0">
                <a:ln>
                  <a:noFill/>
                </a:ln>
                <a:solidFill>
                  <a:schemeClr val="bg1"/>
                </a:solidFill>
                <a:effectLst/>
                <a:uLnTx/>
                <a:uFillTx/>
                <a:ea typeface="+mj-ea"/>
              </a:rPr>
              <a:t>PARTENAIRES </a:t>
            </a:r>
            <a:br>
              <a:rPr lang="fr-FR" sz="1300">
                <a:solidFill>
                  <a:schemeClr val="bg1"/>
                </a:solidFill>
              </a:rPr>
            </a:br>
            <a:r>
              <a:rPr lang="fr-FR" sz="1300">
                <a:solidFill>
                  <a:schemeClr val="bg1"/>
                </a:solidFill>
              </a:rPr>
              <a:t>INDUSTRIELS</a:t>
            </a:r>
            <a:endParaRPr kumimoji="0" lang="fr-FR" sz="1300" i="0" u="none" strike="noStrike" kern="1200" cap="none" normalizeH="0" baseline="0" noProof="0">
              <a:ln>
                <a:noFill/>
              </a:ln>
              <a:solidFill>
                <a:schemeClr val="bg1"/>
              </a:solidFill>
              <a:effectLst/>
              <a:uLnTx/>
              <a:uFillTx/>
              <a:latin typeface="Arial" panose="020B0604020202020204" pitchFamily="34" charset="0"/>
              <a:ea typeface="+mj-ea"/>
              <a:cs typeface="Arial" panose="020B0604020202020204" pitchFamily="34" charset="0"/>
            </a:endParaRPr>
          </a:p>
        </p:txBody>
      </p:sp>
      <p:pic>
        <p:nvPicPr>
          <p:cNvPr id="4" name="Picture 10">
            <a:extLst>
              <a:ext uri="{FF2B5EF4-FFF2-40B4-BE49-F238E27FC236}">
                <a16:creationId xmlns:a16="http://schemas.microsoft.com/office/drawing/2014/main" id="{90909DC3-D7D6-47E1-8F71-307FB4C7EEC5}"/>
              </a:ext>
            </a:extLst>
          </p:cNvPr>
          <p:cNvPicPr>
            <a:picLocks noChangeAspect="1"/>
          </p:cNvPicPr>
          <p:nvPr/>
        </p:nvPicPr>
        <p:blipFill>
          <a:blip r:embed="rId3"/>
          <a:stretch>
            <a:fillRect/>
          </a:stretch>
        </p:blipFill>
        <p:spPr>
          <a:xfrm>
            <a:off x="5519627" y="4352577"/>
            <a:ext cx="2366983" cy="434919"/>
          </a:xfrm>
          <a:prstGeom prst="rect">
            <a:avLst/>
          </a:prstGeom>
        </p:spPr>
      </p:pic>
      <p:pic>
        <p:nvPicPr>
          <p:cNvPr id="6" name="Picture 14">
            <a:extLst>
              <a:ext uri="{FF2B5EF4-FFF2-40B4-BE49-F238E27FC236}">
                <a16:creationId xmlns:a16="http://schemas.microsoft.com/office/drawing/2014/main" id="{137EC20E-7B3C-4F94-9FCB-F4E56FC667DF}"/>
              </a:ext>
            </a:extLst>
          </p:cNvPr>
          <p:cNvPicPr>
            <a:picLocks noChangeAspect="1"/>
          </p:cNvPicPr>
          <p:nvPr/>
        </p:nvPicPr>
        <p:blipFill>
          <a:blip r:embed="rId4"/>
          <a:stretch>
            <a:fillRect/>
          </a:stretch>
        </p:blipFill>
        <p:spPr>
          <a:xfrm>
            <a:off x="3871479" y="4385301"/>
            <a:ext cx="1476606" cy="470469"/>
          </a:xfrm>
          <a:prstGeom prst="rect">
            <a:avLst/>
          </a:prstGeom>
        </p:spPr>
      </p:pic>
      <p:pic>
        <p:nvPicPr>
          <p:cNvPr id="11" name="Picture 41">
            <a:extLst>
              <a:ext uri="{FF2B5EF4-FFF2-40B4-BE49-F238E27FC236}">
                <a16:creationId xmlns:a16="http://schemas.microsoft.com/office/drawing/2014/main" id="{95F0E204-86B2-4542-97CA-77DD519B8622}"/>
              </a:ext>
            </a:extLst>
          </p:cNvPr>
          <p:cNvPicPr>
            <a:picLocks noChangeAspect="1"/>
          </p:cNvPicPr>
          <p:nvPr/>
        </p:nvPicPr>
        <p:blipFill>
          <a:blip r:embed="rId5"/>
          <a:stretch>
            <a:fillRect/>
          </a:stretch>
        </p:blipFill>
        <p:spPr>
          <a:xfrm>
            <a:off x="8721863" y="3132614"/>
            <a:ext cx="1625640" cy="678663"/>
          </a:xfrm>
          <a:prstGeom prst="rect">
            <a:avLst/>
          </a:prstGeom>
        </p:spPr>
      </p:pic>
      <p:pic>
        <p:nvPicPr>
          <p:cNvPr id="12" name="Picture 45">
            <a:extLst>
              <a:ext uri="{FF2B5EF4-FFF2-40B4-BE49-F238E27FC236}">
                <a16:creationId xmlns:a16="http://schemas.microsoft.com/office/drawing/2014/main" id="{B46089F5-D1D9-4553-8E03-96A6346EA777}"/>
              </a:ext>
            </a:extLst>
          </p:cNvPr>
          <p:cNvPicPr>
            <a:picLocks noChangeAspect="1"/>
          </p:cNvPicPr>
          <p:nvPr/>
        </p:nvPicPr>
        <p:blipFill>
          <a:blip r:embed="rId6"/>
          <a:stretch>
            <a:fillRect/>
          </a:stretch>
        </p:blipFill>
        <p:spPr>
          <a:xfrm>
            <a:off x="2268862" y="3298980"/>
            <a:ext cx="1128559" cy="398742"/>
          </a:xfrm>
          <a:prstGeom prst="rect">
            <a:avLst/>
          </a:prstGeom>
        </p:spPr>
      </p:pic>
      <p:pic>
        <p:nvPicPr>
          <p:cNvPr id="13" name="Picture 47">
            <a:extLst>
              <a:ext uri="{FF2B5EF4-FFF2-40B4-BE49-F238E27FC236}">
                <a16:creationId xmlns:a16="http://schemas.microsoft.com/office/drawing/2014/main" id="{F7A93276-8158-452F-8F7A-BF2C1DBA5F11}"/>
              </a:ext>
            </a:extLst>
          </p:cNvPr>
          <p:cNvPicPr>
            <a:picLocks noChangeAspect="1"/>
          </p:cNvPicPr>
          <p:nvPr/>
        </p:nvPicPr>
        <p:blipFill>
          <a:blip r:embed="rId7"/>
          <a:stretch>
            <a:fillRect/>
          </a:stretch>
        </p:blipFill>
        <p:spPr>
          <a:xfrm>
            <a:off x="8345434" y="5276383"/>
            <a:ext cx="847031" cy="765151"/>
          </a:xfrm>
          <a:prstGeom prst="rect">
            <a:avLst/>
          </a:prstGeom>
        </p:spPr>
      </p:pic>
      <p:pic>
        <p:nvPicPr>
          <p:cNvPr id="16" name="Image 15">
            <a:extLst>
              <a:ext uri="{FF2B5EF4-FFF2-40B4-BE49-F238E27FC236}">
                <a16:creationId xmlns:a16="http://schemas.microsoft.com/office/drawing/2014/main" id="{E3FD30CC-CED2-4467-91BC-AD2DE420DC83}"/>
              </a:ext>
            </a:extLst>
          </p:cNvPr>
          <p:cNvPicPr>
            <a:picLocks noChangeAspect="1"/>
          </p:cNvPicPr>
          <p:nvPr/>
        </p:nvPicPr>
        <p:blipFill>
          <a:blip r:embed="rId8"/>
          <a:stretch>
            <a:fillRect/>
          </a:stretch>
        </p:blipFill>
        <p:spPr>
          <a:xfrm>
            <a:off x="3995503" y="976386"/>
            <a:ext cx="1325757" cy="676594"/>
          </a:xfrm>
          <a:prstGeom prst="rect">
            <a:avLst/>
          </a:prstGeom>
        </p:spPr>
      </p:pic>
      <p:pic>
        <p:nvPicPr>
          <p:cNvPr id="19" name="Image 18">
            <a:extLst>
              <a:ext uri="{FF2B5EF4-FFF2-40B4-BE49-F238E27FC236}">
                <a16:creationId xmlns:a16="http://schemas.microsoft.com/office/drawing/2014/main" id="{C20007C2-66A3-4250-96C6-2FCB87915AB7}"/>
              </a:ext>
            </a:extLst>
          </p:cNvPr>
          <p:cNvPicPr>
            <a:picLocks noChangeAspect="1"/>
          </p:cNvPicPr>
          <p:nvPr/>
        </p:nvPicPr>
        <p:blipFill>
          <a:blip r:embed="rId9"/>
          <a:stretch>
            <a:fillRect/>
          </a:stretch>
        </p:blipFill>
        <p:spPr>
          <a:xfrm>
            <a:off x="4526343" y="2138468"/>
            <a:ext cx="1500829" cy="529704"/>
          </a:xfrm>
          <a:prstGeom prst="rect">
            <a:avLst/>
          </a:prstGeom>
        </p:spPr>
      </p:pic>
      <p:pic>
        <p:nvPicPr>
          <p:cNvPr id="21" name="Image 20" descr="Une image contenant dessin&#10;&#10;Description générée automatiquement">
            <a:extLst>
              <a:ext uri="{FF2B5EF4-FFF2-40B4-BE49-F238E27FC236}">
                <a16:creationId xmlns:a16="http://schemas.microsoft.com/office/drawing/2014/main" id="{308BCCD9-6218-4965-A3EE-707BEF90EB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2218" y="2189802"/>
            <a:ext cx="1075391" cy="378982"/>
          </a:xfrm>
          <a:prstGeom prst="rect">
            <a:avLst/>
          </a:prstGeom>
        </p:spPr>
      </p:pic>
      <p:pic>
        <p:nvPicPr>
          <p:cNvPr id="23" name="Image 22" descr="Une image contenant dessin&#10;&#10;Description générée automatiquement">
            <a:extLst>
              <a:ext uri="{FF2B5EF4-FFF2-40B4-BE49-F238E27FC236}">
                <a16:creationId xmlns:a16="http://schemas.microsoft.com/office/drawing/2014/main" id="{A98CE235-8654-47A8-9A5A-B9BBDCF72D6B}"/>
              </a:ext>
            </a:extLst>
          </p:cNvPr>
          <p:cNvPicPr>
            <a:picLocks noChangeAspect="1"/>
          </p:cNvPicPr>
          <p:nvPr/>
        </p:nvPicPr>
        <p:blipFill rotWithShape="1">
          <a:blip r:embed="rId11">
            <a:extLst>
              <a:ext uri="{28A0092B-C50C-407E-A947-70E740481C1C}">
                <a14:useLocalDpi xmlns:a14="http://schemas.microsoft.com/office/drawing/2010/main" val="0"/>
              </a:ext>
            </a:extLst>
          </a:blip>
          <a:srcRect l="33476" r="11519" b="15057"/>
          <a:stretch/>
        </p:blipFill>
        <p:spPr>
          <a:xfrm>
            <a:off x="8981042" y="893685"/>
            <a:ext cx="1024651" cy="820465"/>
          </a:xfrm>
          <a:prstGeom prst="rect">
            <a:avLst/>
          </a:prstGeom>
        </p:spPr>
      </p:pic>
      <p:pic>
        <p:nvPicPr>
          <p:cNvPr id="25" name="Image 24" descr="Une image contenant dessin&#10;&#10;Description générée automatiquement">
            <a:extLst>
              <a:ext uri="{FF2B5EF4-FFF2-40B4-BE49-F238E27FC236}">
                <a16:creationId xmlns:a16="http://schemas.microsoft.com/office/drawing/2014/main" id="{65580872-8F1A-4FB8-8B66-BAE5EF2769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0676" y="4244005"/>
            <a:ext cx="1274191" cy="691705"/>
          </a:xfrm>
          <a:prstGeom prst="rect">
            <a:avLst/>
          </a:prstGeom>
        </p:spPr>
      </p:pic>
      <p:pic>
        <p:nvPicPr>
          <p:cNvPr id="26" name="Image 25">
            <a:extLst>
              <a:ext uri="{FF2B5EF4-FFF2-40B4-BE49-F238E27FC236}">
                <a16:creationId xmlns:a16="http://schemas.microsoft.com/office/drawing/2014/main" id="{A514B7AC-E045-4E08-A0B0-54419AAC43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4989" y="5445355"/>
            <a:ext cx="1029946" cy="470469"/>
          </a:xfrm>
          <a:prstGeom prst="rect">
            <a:avLst/>
          </a:prstGeom>
        </p:spPr>
      </p:pic>
      <p:pic>
        <p:nvPicPr>
          <p:cNvPr id="27" name="Image 26" descr="Une image contenant dessin, assiette&#10;&#10;Description générée automatiquement">
            <a:extLst>
              <a:ext uri="{FF2B5EF4-FFF2-40B4-BE49-F238E27FC236}">
                <a16:creationId xmlns:a16="http://schemas.microsoft.com/office/drawing/2014/main" id="{A6BE880C-AC2A-4AC9-8B57-60E1273F40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80411" y="1032828"/>
            <a:ext cx="700001" cy="601654"/>
          </a:xfrm>
          <a:prstGeom prst="rect">
            <a:avLst/>
          </a:prstGeom>
        </p:spPr>
      </p:pic>
      <p:cxnSp>
        <p:nvCxnSpPr>
          <p:cNvPr id="35" name="Straight Arrow Connector 5">
            <a:extLst>
              <a:ext uri="{FF2B5EF4-FFF2-40B4-BE49-F238E27FC236}">
                <a16:creationId xmlns:a16="http://schemas.microsoft.com/office/drawing/2014/main" id="{51733087-30B9-4321-A682-FEDAC48CB6A8}"/>
              </a:ext>
            </a:extLst>
          </p:cNvPr>
          <p:cNvCxnSpPr>
            <a:cxnSpLocks/>
          </p:cNvCxnSpPr>
          <p:nvPr/>
        </p:nvCxnSpPr>
        <p:spPr>
          <a:xfrm flipV="1">
            <a:off x="449105" y="522168"/>
            <a:ext cx="11209496" cy="2"/>
          </a:xfrm>
          <a:prstGeom prst="straightConnector1">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41" name="Image 40">
            <a:extLst>
              <a:ext uri="{FF2B5EF4-FFF2-40B4-BE49-F238E27FC236}">
                <a16:creationId xmlns:a16="http://schemas.microsoft.com/office/drawing/2014/main" id="{67380708-5133-4DEA-ABE9-B90E7BD60D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20677" y="2138240"/>
            <a:ext cx="1453483" cy="512722"/>
          </a:xfrm>
          <a:prstGeom prst="rect">
            <a:avLst/>
          </a:prstGeom>
        </p:spPr>
      </p:pic>
      <p:pic>
        <p:nvPicPr>
          <p:cNvPr id="43" name="Image 42">
            <a:extLst>
              <a:ext uri="{FF2B5EF4-FFF2-40B4-BE49-F238E27FC236}">
                <a16:creationId xmlns:a16="http://schemas.microsoft.com/office/drawing/2014/main" id="{E1039E9B-12AE-40F7-8C9D-62E9812331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49858" y="3235697"/>
            <a:ext cx="1010144" cy="266584"/>
          </a:xfrm>
          <a:prstGeom prst="rect">
            <a:avLst/>
          </a:prstGeom>
        </p:spPr>
      </p:pic>
      <p:pic>
        <p:nvPicPr>
          <p:cNvPr id="46" name="Image 45">
            <a:extLst>
              <a:ext uri="{FF2B5EF4-FFF2-40B4-BE49-F238E27FC236}">
                <a16:creationId xmlns:a16="http://schemas.microsoft.com/office/drawing/2014/main" id="{D23A2CA0-0CE1-4EE4-87EF-06667C3DD4A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02354" y="942370"/>
            <a:ext cx="1307113" cy="735252"/>
          </a:xfrm>
          <a:prstGeom prst="rect">
            <a:avLst/>
          </a:prstGeom>
        </p:spPr>
      </p:pic>
      <p:pic>
        <p:nvPicPr>
          <p:cNvPr id="5" name="Image 4" descr="Une image contenant texte, clipart&#10;&#10;Description générée automatiquement">
            <a:extLst>
              <a:ext uri="{FF2B5EF4-FFF2-40B4-BE49-F238E27FC236}">
                <a16:creationId xmlns:a16="http://schemas.microsoft.com/office/drawing/2014/main" id="{2E48E73B-F072-46F8-BFF7-1DAA8D6F09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15990" y="2062086"/>
            <a:ext cx="1528434" cy="566144"/>
          </a:xfrm>
          <a:prstGeom prst="rect">
            <a:avLst/>
          </a:prstGeom>
        </p:spPr>
      </p:pic>
      <p:pic>
        <p:nvPicPr>
          <p:cNvPr id="18" name="Image 21">
            <a:extLst>
              <a:ext uri="{FF2B5EF4-FFF2-40B4-BE49-F238E27FC236}">
                <a16:creationId xmlns:a16="http://schemas.microsoft.com/office/drawing/2014/main" id="{C0E46966-8642-4057-971C-04BF2DDF7DF4}"/>
              </a:ext>
            </a:extLst>
          </p:cNvPr>
          <p:cNvPicPr>
            <a:picLocks noChangeAspect="1"/>
          </p:cNvPicPr>
          <p:nvPr/>
        </p:nvPicPr>
        <p:blipFill>
          <a:blip r:embed="rId19"/>
          <a:stretch>
            <a:fillRect/>
          </a:stretch>
        </p:blipFill>
        <p:spPr>
          <a:xfrm>
            <a:off x="7431225" y="2846514"/>
            <a:ext cx="1228262" cy="1289767"/>
          </a:xfrm>
          <a:prstGeom prst="rect">
            <a:avLst/>
          </a:prstGeom>
        </p:spPr>
      </p:pic>
      <p:pic>
        <p:nvPicPr>
          <p:cNvPr id="28" name="Image 27">
            <a:extLst>
              <a:ext uri="{FF2B5EF4-FFF2-40B4-BE49-F238E27FC236}">
                <a16:creationId xmlns:a16="http://schemas.microsoft.com/office/drawing/2014/main" id="{9124C82F-C7F7-473C-9D91-0065843C0E9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58109" y="1077711"/>
            <a:ext cx="1290897" cy="532964"/>
          </a:xfrm>
          <a:prstGeom prst="rect">
            <a:avLst/>
          </a:prstGeom>
        </p:spPr>
      </p:pic>
      <p:pic>
        <p:nvPicPr>
          <p:cNvPr id="47" name="Image 46" descr="Une image contenant texte&#10;&#10;Description générée automatiquement">
            <a:extLst>
              <a:ext uri="{FF2B5EF4-FFF2-40B4-BE49-F238E27FC236}">
                <a16:creationId xmlns:a16="http://schemas.microsoft.com/office/drawing/2014/main" id="{B01DEA36-21D1-45B8-9BA5-29D6F4A84497}"/>
              </a:ext>
            </a:extLst>
          </p:cNvPr>
          <p:cNvPicPr>
            <a:picLocks noChangeAspect="1"/>
          </p:cNvPicPr>
          <p:nvPr/>
        </p:nvPicPr>
        <p:blipFill rotWithShape="1">
          <a:blip r:embed="rId21">
            <a:extLst>
              <a:ext uri="{28A0092B-C50C-407E-A947-70E740481C1C}">
                <a14:useLocalDpi xmlns:a14="http://schemas.microsoft.com/office/drawing/2010/main" val="0"/>
              </a:ext>
            </a:extLst>
          </a:blip>
          <a:srcRect t="27158" b="26913"/>
          <a:stretch/>
        </p:blipFill>
        <p:spPr>
          <a:xfrm>
            <a:off x="10367146" y="1010562"/>
            <a:ext cx="1291455" cy="593148"/>
          </a:xfrm>
          <a:prstGeom prst="rect">
            <a:avLst/>
          </a:prstGeom>
        </p:spPr>
      </p:pic>
      <p:pic>
        <p:nvPicPr>
          <p:cNvPr id="48" name="Image 47" descr="Une image contenant dessin&#10;&#10;Description générée automatiquement">
            <a:extLst>
              <a:ext uri="{FF2B5EF4-FFF2-40B4-BE49-F238E27FC236}">
                <a16:creationId xmlns:a16="http://schemas.microsoft.com/office/drawing/2014/main" id="{A0F20FC1-7ABE-4BEE-BD15-084BF40CC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117217" y="3183771"/>
            <a:ext cx="1120455" cy="576440"/>
          </a:xfrm>
          <a:prstGeom prst="rect">
            <a:avLst/>
          </a:prstGeom>
        </p:spPr>
      </p:pic>
      <p:pic>
        <p:nvPicPr>
          <p:cNvPr id="50" name="Image 49" descr="Une image contenant dessin&#10;&#10;Description générée automatiquement">
            <a:extLst>
              <a:ext uri="{FF2B5EF4-FFF2-40B4-BE49-F238E27FC236}">
                <a16:creationId xmlns:a16="http://schemas.microsoft.com/office/drawing/2014/main" id="{00D1E352-50FD-465E-ACEB-9A2516E0B37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57631" y="5387934"/>
            <a:ext cx="1616529" cy="566106"/>
          </a:xfrm>
          <a:prstGeom prst="rect">
            <a:avLst/>
          </a:prstGeom>
        </p:spPr>
      </p:pic>
      <p:pic>
        <p:nvPicPr>
          <p:cNvPr id="51" name="Image 50">
            <a:extLst>
              <a:ext uri="{FF2B5EF4-FFF2-40B4-BE49-F238E27FC236}">
                <a16:creationId xmlns:a16="http://schemas.microsoft.com/office/drawing/2014/main" id="{321E6DC1-1D0B-4B80-9B52-6C703E2744C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49142" y="5578386"/>
            <a:ext cx="1636507" cy="195563"/>
          </a:xfrm>
          <a:prstGeom prst="rect">
            <a:avLst/>
          </a:prstGeom>
        </p:spPr>
      </p:pic>
      <p:pic>
        <p:nvPicPr>
          <p:cNvPr id="52" name="Image 51">
            <a:extLst>
              <a:ext uri="{FF2B5EF4-FFF2-40B4-BE49-F238E27FC236}">
                <a16:creationId xmlns:a16="http://schemas.microsoft.com/office/drawing/2014/main" id="{4A42EB38-0103-4F23-A86A-D5AD6BCB195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875531" y="4480420"/>
            <a:ext cx="1953586" cy="322670"/>
          </a:xfrm>
          <a:prstGeom prst="rect">
            <a:avLst/>
          </a:prstGeom>
        </p:spPr>
      </p:pic>
      <p:pic>
        <p:nvPicPr>
          <p:cNvPr id="44" name="Image 43">
            <a:extLst>
              <a:ext uri="{FF2B5EF4-FFF2-40B4-BE49-F238E27FC236}">
                <a16:creationId xmlns:a16="http://schemas.microsoft.com/office/drawing/2014/main" id="{096B5DF3-F1E1-0065-69C6-EAB4F6E41C4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549858" y="2107786"/>
            <a:ext cx="927238" cy="593726"/>
          </a:xfrm>
          <a:prstGeom prst="rect">
            <a:avLst/>
          </a:prstGeom>
        </p:spPr>
      </p:pic>
      <p:pic>
        <p:nvPicPr>
          <p:cNvPr id="60" name="Image 59">
            <a:extLst>
              <a:ext uri="{FF2B5EF4-FFF2-40B4-BE49-F238E27FC236}">
                <a16:creationId xmlns:a16="http://schemas.microsoft.com/office/drawing/2014/main" id="{C1728545-7848-B224-C5D6-2E01008E205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48987" y="3986616"/>
            <a:ext cx="1634092" cy="949094"/>
          </a:xfrm>
          <a:prstGeom prst="rect">
            <a:avLst/>
          </a:prstGeom>
        </p:spPr>
      </p:pic>
      <p:pic>
        <p:nvPicPr>
          <p:cNvPr id="63" name="Image 62">
            <a:extLst>
              <a:ext uri="{FF2B5EF4-FFF2-40B4-BE49-F238E27FC236}">
                <a16:creationId xmlns:a16="http://schemas.microsoft.com/office/drawing/2014/main" id="{26713A3E-4D22-9FEB-31A7-C3284005BC0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871479" y="3307274"/>
            <a:ext cx="1771680" cy="488442"/>
          </a:xfrm>
          <a:prstGeom prst="rect">
            <a:avLst/>
          </a:prstGeom>
        </p:spPr>
      </p:pic>
      <p:pic>
        <p:nvPicPr>
          <p:cNvPr id="67" name="Image 66">
            <a:extLst>
              <a:ext uri="{FF2B5EF4-FFF2-40B4-BE49-F238E27FC236}">
                <a16:creationId xmlns:a16="http://schemas.microsoft.com/office/drawing/2014/main" id="{55288E42-B908-E70E-859C-43897B6C0AA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005693" y="5337275"/>
            <a:ext cx="1728723" cy="503056"/>
          </a:xfrm>
          <a:prstGeom prst="rect">
            <a:avLst/>
          </a:prstGeom>
        </p:spPr>
      </p:pic>
    </p:spTree>
    <p:extLst>
      <p:ext uri="{BB962C8B-B14F-4D97-AF65-F5344CB8AC3E}">
        <p14:creationId xmlns:p14="http://schemas.microsoft.com/office/powerpoint/2010/main" val="396082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B1D73BD5-34CC-F051-0E34-93690E4D41A7}"/>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61" name="Rectangle 60">
            <a:extLst>
              <a:ext uri="{FF2B5EF4-FFF2-40B4-BE49-F238E27FC236}">
                <a16:creationId xmlns:a16="http://schemas.microsoft.com/office/drawing/2014/main" id="{D01E911B-05C3-3351-74B5-6BFDE064314A}"/>
              </a:ext>
            </a:extLst>
          </p:cNvPr>
          <p:cNvSpPr/>
          <p:nvPr/>
        </p:nvSpPr>
        <p:spPr>
          <a:xfrm>
            <a:off x="1054246" y="2002642"/>
            <a:ext cx="1403809" cy="566144"/>
          </a:xfrm>
          <a:prstGeom prst="rect">
            <a:avLst/>
          </a:prstGeom>
          <a:solidFill>
            <a:srgbClr val="0033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53" name="Rectangle 52">
            <a:extLst>
              <a:ext uri="{FF2B5EF4-FFF2-40B4-BE49-F238E27FC236}">
                <a16:creationId xmlns:a16="http://schemas.microsoft.com/office/drawing/2014/main" id="{2198161A-1807-4B9E-BC59-CB376049C2C5}"/>
              </a:ext>
            </a:extLst>
          </p:cNvPr>
          <p:cNvSpPr/>
          <p:nvPr/>
        </p:nvSpPr>
        <p:spPr>
          <a:xfrm>
            <a:off x="1030800" y="2758901"/>
            <a:ext cx="1403809" cy="566144"/>
          </a:xfrm>
          <a:prstGeom prst="rect">
            <a:avLst/>
          </a:prstGeom>
          <a:solidFill>
            <a:srgbClr val="0033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39" name="Rectangle 38">
            <a:extLst>
              <a:ext uri="{FF2B5EF4-FFF2-40B4-BE49-F238E27FC236}">
                <a16:creationId xmlns:a16="http://schemas.microsoft.com/office/drawing/2014/main" id="{104772CF-30B4-4E19-8E49-BB0383B04535}"/>
              </a:ext>
            </a:extLst>
          </p:cNvPr>
          <p:cNvSpPr/>
          <p:nvPr/>
        </p:nvSpPr>
        <p:spPr>
          <a:xfrm>
            <a:off x="1898713" y="-8741"/>
            <a:ext cx="10293287" cy="678179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n-lt"/>
              <a:ea typeface="+mn-ea"/>
              <a:cs typeface="+mn-cs"/>
              <a:sym typeface="Helvetica"/>
            </a:endParaRPr>
          </a:p>
        </p:txBody>
      </p:sp>
      <p:sp>
        <p:nvSpPr>
          <p:cNvPr id="3" name="Titre 1">
            <a:extLst>
              <a:ext uri="{FF2B5EF4-FFF2-40B4-BE49-F238E27FC236}">
                <a16:creationId xmlns:a16="http://schemas.microsoft.com/office/drawing/2014/main" id="{28C44FE9-7867-4402-889D-F2562C1BFA79}"/>
              </a:ext>
            </a:extLst>
          </p:cNvPr>
          <p:cNvSpPr txBox="1">
            <a:spLocks/>
          </p:cNvSpPr>
          <p:nvPr/>
        </p:nvSpPr>
        <p:spPr>
          <a:xfrm>
            <a:off x="421719" y="687123"/>
            <a:ext cx="1665445" cy="878972"/>
          </a:xfrm>
          <a:prstGeom prst="rect">
            <a:avLst/>
          </a:prstGeom>
        </p:spPr>
        <p:txBody>
          <a:bodyPr anchor="t"/>
          <a:lstStyle>
            <a:lvl1pPr algn="l" defTabSz="914400" rtl="0" eaLnBrk="1" latinLnBrk="0" hangingPunct="1">
              <a:lnSpc>
                <a:spcPts val="4100"/>
              </a:lnSpc>
              <a:spcBef>
                <a:spcPct val="0"/>
              </a:spcBef>
              <a:buNone/>
              <a:defRPr sz="3600" b="1" kern="1200">
                <a:solidFill>
                  <a:srgbClr val="0033A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300" i="0" u="none" strike="noStrike" kern="1200" cap="none" normalizeH="0" baseline="0" noProof="0">
                <a:ln>
                  <a:noFill/>
                </a:ln>
                <a:solidFill>
                  <a:schemeClr val="bg1"/>
                </a:solidFill>
                <a:effectLst/>
                <a:uLnTx/>
                <a:uFillTx/>
                <a:ea typeface="+mj-ea"/>
              </a:rPr>
              <a:t>PARTENAIRES </a:t>
            </a:r>
            <a:br>
              <a:rPr lang="fr-FR" sz="1300">
                <a:solidFill>
                  <a:schemeClr val="bg1"/>
                </a:solidFill>
              </a:rPr>
            </a:br>
            <a:r>
              <a:rPr lang="fr-FR" sz="1300">
                <a:solidFill>
                  <a:schemeClr val="bg1"/>
                </a:solidFill>
              </a:rPr>
              <a:t>FOURNISSEURS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300" i="0" u="none" strike="noStrike" kern="1200" cap="none" normalizeH="0" baseline="0" noProof="0">
                <a:ln>
                  <a:noFill/>
                </a:ln>
                <a:solidFill>
                  <a:schemeClr val="bg1"/>
                </a:solidFill>
                <a:effectLst/>
                <a:uLnTx/>
                <a:uFillTx/>
                <a:latin typeface="Arial" panose="020B0604020202020204" pitchFamily="34" charset="0"/>
                <a:ea typeface="+mj-ea"/>
                <a:cs typeface="Arial" panose="020B0604020202020204" pitchFamily="34" charset="0"/>
              </a:rPr>
              <a:t>DE SOLUTIONS</a:t>
            </a:r>
          </a:p>
        </p:txBody>
      </p:sp>
      <p:pic>
        <p:nvPicPr>
          <p:cNvPr id="7" name="Picture 16">
            <a:extLst>
              <a:ext uri="{FF2B5EF4-FFF2-40B4-BE49-F238E27FC236}">
                <a16:creationId xmlns:a16="http://schemas.microsoft.com/office/drawing/2014/main" id="{29936833-5F1A-486C-A6DE-DA3E0A583BEA}"/>
              </a:ext>
            </a:extLst>
          </p:cNvPr>
          <p:cNvPicPr>
            <a:picLocks noChangeAspect="1"/>
          </p:cNvPicPr>
          <p:nvPr/>
        </p:nvPicPr>
        <p:blipFill>
          <a:blip r:embed="rId3"/>
          <a:stretch>
            <a:fillRect/>
          </a:stretch>
        </p:blipFill>
        <p:spPr>
          <a:xfrm>
            <a:off x="6282328" y="992027"/>
            <a:ext cx="1457753" cy="765583"/>
          </a:xfrm>
          <a:prstGeom prst="rect">
            <a:avLst/>
          </a:prstGeom>
        </p:spPr>
      </p:pic>
      <p:pic>
        <p:nvPicPr>
          <p:cNvPr id="9" name="Picture 28">
            <a:extLst>
              <a:ext uri="{FF2B5EF4-FFF2-40B4-BE49-F238E27FC236}">
                <a16:creationId xmlns:a16="http://schemas.microsoft.com/office/drawing/2014/main" id="{BA9BACA8-25BE-48B3-BC63-0276791A7AB9}"/>
              </a:ext>
            </a:extLst>
          </p:cNvPr>
          <p:cNvPicPr>
            <a:picLocks noChangeAspect="1"/>
          </p:cNvPicPr>
          <p:nvPr/>
        </p:nvPicPr>
        <p:blipFill>
          <a:blip r:embed="rId4"/>
          <a:stretch>
            <a:fillRect/>
          </a:stretch>
        </p:blipFill>
        <p:spPr>
          <a:xfrm>
            <a:off x="2216543" y="4408051"/>
            <a:ext cx="837949" cy="663744"/>
          </a:xfrm>
          <a:prstGeom prst="rect">
            <a:avLst/>
          </a:prstGeom>
        </p:spPr>
      </p:pic>
      <p:pic>
        <p:nvPicPr>
          <p:cNvPr id="14" name="Picture 49">
            <a:extLst>
              <a:ext uri="{FF2B5EF4-FFF2-40B4-BE49-F238E27FC236}">
                <a16:creationId xmlns:a16="http://schemas.microsoft.com/office/drawing/2014/main" id="{7BEC2C7E-21FA-4B7D-9863-09AC202FFC21}"/>
              </a:ext>
            </a:extLst>
          </p:cNvPr>
          <p:cNvPicPr>
            <a:picLocks noChangeAspect="1"/>
          </p:cNvPicPr>
          <p:nvPr/>
        </p:nvPicPr>
        <p:blipFill>
          <a:blip r:embed="rId5"/>
          <a:stretch>
            <a:fillRect/>
          </a:stretch>
        </p:blipFill>
        <p:spPr>
          <a:xfrm>
            <a:off x="4138132" y="960213"/>
            <a:ext cx="1618132" cy="850558"/>
          </a:xfrm>
          <a:prstGeom prst="rect">
            <a:avLst/>
          </a:prstGeom>
        </p:spPr>
      </p:pic>
      <p:pic>
        <p:nvPicPr>
          <p:cNvPr id="15" name="Picture 57">
            <a:extLst>
              <a:ext uri="{FF2B5EF4-FFF2-40B4-BE49-F238E27FC236}">
                <a16:creationId xmlns:a16="http://schemas.microsoft.com/office/drawing/2014/main" id="{2E80AE78-361A-440F-9AED-60810C0E2A62}"/>
              </a:ext>
            </a:extLst>
          </p:cNvPr>
          <p:cNvPicPr>
            <a:picLocks noChangeAspect="1"/>
          </p:cNvPicPr>
          <p:nvPr/>
        </p:nvPicPr>
        <p:blipFill>
          <a:blip r:embed="rId6"/>
          <a:stretch>
            <a:fillRect/>
          </a:stretch>
        </p:blipFill>
        <p:spPr>
          <a:xfrm>
            <a:off x="10432738" y="2238771"/>
            <a:ext cx="1169712" cy="659696"/>
          </a:xfrm>
          <a:prstGeom prst="rect">
            <a:avLst/>
          </a:prstGeom>
        </p:spPr>
      </p:pic>
      <p:pic>
        <p:nvPicPr>
          <p:cNvPr id="17" name="Image 16" descr="Une image contenant clipart&#10;&#10;Description générée avec un niveau de confiance très élevé">
            <a:extLst>
              <a:ext uri="{FF2B5EF4-FFF2-40B4-BE49-F238E27FC236}">
                <a16:creationId xmlns:a16="http://schemas.microsoft.com/office/drawing/2014/main" id="{1FCAA412-5835-46A3-91C9-9B8CFE094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7625" y="4438518"/>
            <a:ext cx="1868661" cy="623882"/>
          </a:xfrm>
          <a:prstGeom prst="rect">
            <a:avLst/>
          </a:prstGeom>
        </p:spPr>
      </p:pic>
      <p:pic>
        <p:nvPicPr>
          <p:cNvPr id="34" name="Image 33">
            <a:extLst>
              <a:ext uri="{FF2B5EF4-FFF2-40B4-BE49-F238E27FC236}">
                <a16:creationId xmlns:a16="http://schemas.microsoft.com/office/drawing/2014/main" id="{1B3DFBB4-697C-410A-97D9-B997BD5658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4231" y="3301463"/>
            <a:ext cx="837861" cy="656502"/>
          </a:xfrm>
          <a:prstGeom prst="rect">
            <a:avLst/>
          </a:prstGeom>
        </p:spPr>
      </p:pic>
      <p:cxnSp>
        <p:nvCxnSpPr>
          <p:cNvPr id="35" name="Straight Arrow Connector 5">
            <a:extLst>
              <a:ext uri="{FF2B5EF4-FFF2-40B4-BE49-F238E27FC236}">
                <a16:creationId xmlns:a16="http://schemas.microsoft.com/office/drawing/2014/main" id="{51733087-30B9-4321-A682-FEDAC48CB6A8}"/>
              </a:ext>
            </a:extLst>
          </p:cNvPr>
          <p:cNvCxnSpPr>
            <a:cxnSpLocks/>
          </p:cNvCxnSpPr>
          <p:nvPr/>
        </p:nvCxnSpPr>
        <p:spPr>
          <a:xfrm flipV="1">
            <a:off x="449105" y="522168"/>
            <a:ext cx="11209496" cy="2"/>
          </a:xfrm>
          <a:prstGeom prst="straightConnector1">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4582A3C-3331-4227-8C43-5DD44658AB34}"/>
              </a:ext>
            </a:extLst>
          </p:cNvPr>
          <p:cNvSpPr/>
          <p:nvPr/>
        </p:nvSpPr>
        <p:spPr>
          <a:xfrm>
            <a:off x="2156381" y="687123"/>
            <a:ext cx="9918709" cy="1065962"/>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37" name="Rectangle 36">
            <a:extLst>
              <a:ext uri="{FF2B5EF4-FFF2-40B4-BE49-F238E27FC236}">
                <a16:creationId xmlns:a16="http://schemas.microsoft.com/office/drawing/2014/main" id="{F8474B50-5B04-4D85-822B-24D867B446B9}"/>
              </a:ext>
            </a:extLst>
          </p:cNvPr>
          <p:cNvSpPr/>
          <p:nvPr/>
        </p:nvSpPr>
        <p:spPr>
          <a:xfrm>
            <a:off x="2117945" y="3612471"/>
            <a:ext cx="9745810" cy="3479619"/>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38" name="Rectangle 37">
            <a:extLst>
              <a:ext uri="{FF2B5EF4-FFF2-40B4-BE49-F238E27FC236}">
                <a16:creationId xmlns:a16="http://schemas.microsoft.com/office/drawing/2014/main" id="{B76B7B35-CAF6-4227-AE60-31C3BC6DC3E1}"/>
              </a:ext>
            </a:extLst>
          </p:cNvPr>
          <p:cNvSpPr/>
          <p:nvPr/>
        </p:nvSpPr>
        <p:spPr>
          <a:xfrm>
            <a:off x="2219384" y="2609720"/>
            <a:ext cx="3469615" cy="917370"/>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40" name="Rectangle 39">
            <a:extLst>
              <a:ext uri="{FF2B5EF4-FFF2-40B4-BE49-F238E27FC236}">
                <a16:creationId xmlns:a16="http://schemas.microsoft.com/office/drawing/2014/main" id="{774F76FD-D53A-4E37-9698-F994A4906D1C}"/>
              </a:ext>
            </a:extLst>
          </p:cNvPr>
          <p:cNvSpPr/>
          <p:nvPr/>
        </p:nvSpPr>
        <p:spPr>
          <a:xfrm>
            <a:off x="8167498" y="2735312"/>
            <a:ext cx="3469615" cy="917370"/>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pic>
        <p:nvPicPr>
          <p:cNvPr id="10" name="Image 17">
            <a:extLst>
              <a:ext uri="{FF2B5EF4-FFF2-40B4-BE49-F238E27FC236}">
                <a16:creationId xmlns:a16="http://schemas.microsoft.com/office/drawing/2014/main" id="{FC521469-3E67-41DF-876F-3CA1B4A317C5}"/>
              </a:ext>
            </a:extLst>
          </p:cNvPr>
          <p:cNvPicPr>
            <a:picLocks noChangeAspect="1"/>
          </p:cNvPicPr>
          <p:nvPr/>
        </p:nvPicPr>
        <p:blipFill rotWithShape="1">
          <a:blip r:embed="rId9"/>
          <a:srcRect l="26840" t="1975" r="24573" b="-870"/>
          <a:stretch/>
        </p:blipFill>
        <p:spPr>
          <a:xfrm>
            <a:off x="7262687" y="2066247"/>
            <a:ext cx="810381" cy="840987"/>
          </a:xfrm>
          <a:prstGeom prst="rect">
            <a:avLst/>
          </a:prstGeom>
        </p:spPr>
      </p:pic>
      <p:pic>
        <p:nvPicPr>
          <p:cNvPr id="22" name="Image 23">
            <a:extLst>
              <a:ext uri="{FF2B5EF4-FFF2-40B4-BE49-F238E27FC236}">
                <a16:creationId xmlns:a16="http://schemas.microsoft.com/office/drawing/2014/main" id="{4A715B5B-849D-489B-B516-3382276D8362}"/>
              </a:ext>
            </a:extLst>
          </p:cNvPr>
          <p:cNvPicPr>
            <a:picLocks noChangeAspect="1"/>
          </p:cNvPicPr>
          <p:nvPr/>
        </p:nvPicPr>
        <p:blipFill>
          <a:blip r:embed="rId10"/>
          <a:stretch>
            <a:fillRect/>
          </a:stretch>
        </p:blipFill>
        <p:spPr>
          <a:xfrm>
            <a:off x="10359208" y="3478671"/>
            <a:ext cx="1277905" cy="449470"/>
          </a:xfrm>
          <a:prstGeom prst="rect">
            <a:avLst/>
          </a:prstGeom>
        </p:spPr>
      </p:pic>
      <p:pic>
        <p:nvPicPr>
          <p:cNvPr id="24" name="Image 23">
            <a:extLst>
              <a:ext uri="{FF2B5EF4-FFF2-40B4-BE49-F238E27FC236}">
                <a16:creationId xmlns:a16="http://schemas.microsoft.com/office/drawing/2014/main" id="{1EE22229-7A3E-48AC-868F-5A774B69E7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27067" y="2264553"/>
            <a:ext cx="1732844" cy="544608"/>
          </a:xfrm>
          <a:prstGeom prst="rect">
            <a:avLst/>
          </a:prstGeom>
        </p:spPr>
      </p:pic>
      <p:pic>
        <p:nvPicPr>
          <p:cNvPr id="29" name="Image 28">
            <a:extLst>
              <a:ext uri="{FF2B5EF4-FFF2-40B4-BE49-F238E27FC236}">
                <a16:creationId xmlns:a16="http://schemas.microsoft.com/office/drawing/2014/main" id="{E75B9AC2-44FC-41C5-856C-CEE647421F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79186" y="3349533"/>
            <a:ext cx="1978696" cy="593812"/>
          </a:xfrm>
          <a:prstGeom prst="rect">
            <a:avLst/>
          </a:prstGeom>
        </p:spPr>
      </p:pic>
      <p:pic>
        <p:nvPicPr>
          <p:cNvPr id="44" name="Image 43" descr="Une image contenant texte, clipart&#10;&#10;Description générée automatiquement">
            <a:extLst>
              <a:ext uri="{FF2B5EF4-FFF2-40B4-BE49-F238E27FC236}">
                <a16:creationId xmlns:a16="http://schemas.microsoft.com/office/drawing/2014/main" id="{4A1B9ABA-E4C1-4391-BD3B-0D151E9396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40995" y="3360968"/>
            <a:ext cx="1601553" cy="522172"/>
          </a:xfrm>
          <a:prstGeom prst="rect">
            <a:avLst/>
          </a:prstGeom>
        </p:spPr>
      </p:pic>
      <p:pic>
        <p:nvPicPr>
          <p:cNvPr id="47" name="Image 46" descr="Une image contenant dessin&#10;&#10;Description générée automatiquement">
            <a:extLst>
              <a:ext uri="{FF2B5EF4-FFF2-40B4-BE49-F238E27FC236}">
                <a16:creationId xmlns:a16="http://schemas.microsoft.com/office/drawing/2014/main" id="{C1F72265-8920-4234-AB72-1258B0D106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32163" y="4376966"/>
            <a:ext cx="1348002" cy="544608"/>
          </a:xfrm>
          <a:prstGeom prst="rect">
            <a:avLst/>
          </a:prstGeom>
        </p:spPr>
      </p:pic>
      <p:pic>
        <p:nvPicPr>
          <p:cNvPr id="48" name="Image 47" descr="Une image contenant texte, clipart&#10;&#10;Description générée automatiquement">
            <a:extLst>
              <a:ext uri="{FF2B5EF4-FFF2-40B4-BE49-F238E27FC236}">
                <a16:creationId xmlns:a16="http://schemas.microsoft.com/office/drawing/2014/main" id="{00B12981-DF58-4E82-94CD-8D5A6C9408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48643" y="5383987"/>
            <a:ext cx="2140356" cy="791966"/>
          </a:xfrm>
          <a:prstGeom prst="rect">
            <a:avLst/>
          </a:prstGeom>
        </p:spPr>
      </p:pic>
      <p:pic>
        <p:nvPicPr>
          <p:cNvPr id="49" name="Image 48">
            <a:extLst>
              <a:ext uri="{FF2B5EF4-FFF2-40B4-BE49-F238E27FC236}">
                <a16:creationId xmlns:a16="http://schemas.microsoft.com/office/drawing/2014/main" id="{FD893FDC-DB88-497C-96C8-8D00F88D414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23832" y="4353548"/>
            <a:ext cx="1534769" cy="656502"/>
          </a:xfrm>
          <a:prstGeom prst="rect">
            <a:avLst/>
          </a:prstGeom>
        </p:spPr>
      </p:pic>
      <p:pic>
        <p:nvPicPr>
          <p:cNvPr id="50" name="Picture 12">
            <a:extLst>
              <a:ext uri="{FF2B5EF4-FFF2-40B4-BE49-F238E27FC236}">
                <a16:creationId xmlns:a16="http://schemas.microsoft.com/office/drawing/2014/main" id="{470967B6-62C0-48C5-832E-F60C76ABC1AA}"/>
              </a:ext>
            </a:extLst>
          </p:cNvPr>
          <p:cNvPicPr>
            <a:picLocks noChangeAspect="1"/>
          </p:cNvPicPr>
          <p:nvPr/>
        </p:nvPicPr>
        <p:blipFill>
          <a:blip r:embed="rId17"/>
          <a:stretch>
            <a:fillRect/>
          </a:stretch>
        </p:blipFill>
        <p:spPr>
          <a:xfrm>
            <a:off x="6130821" y="5383987"/>
            <a:ext cx="1131866" cy="755565"/>
          </a:xfrm>
          <a:prstGeom prst="rect">
            <a:avLst/>
          </a:prstGeom>
        </p:spPr>
      </p:pic>
      <p:pic>
        <p:nvPicPr>
          <p:cNvPr id="42" name="Image 41">
            <a:extLst>
              <a:ext uri="{FF2B5EF4-FFF2-40B4-BE49-F238E27FC236}">
                <a16:creationId xmlns:a16="http://schemas.microsoft.com/office/drawing/2014/main" id="{3589056F-66ED-440B-9498-E85C10394A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74755" y="841211"/>
            <a:ext cx="1786593" cy="1000493"/>
          </a:xfrm>
          <a:prstGeom prst="rect">
            <a:avLst/>
          </a:prstGeom>
        </p:spPr>
      </p:pic>
      <p:pic>
        <p:nvPicPr>
          <p:cNvPr id="52" name="Image 51">
            <a:extLst>
              <a:ext uri="{FF2B5EF4-FFF2-40B4-BE49-F238E27FC236}">
                <a16:creationId xmlns:a16="http://schemas.microsoft.com/office/drawing/2014/main" id="{0C0513AC-84D2-4DCE-8166-49BB3FAC951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27032" y="708766"/>
            <a:ext cx="1381125" cy="1381125"/>
          </a:xfrm>
          <a:prstGeom prst="rect">
            <a:avLst/>
          </a:prstGeom>
        </p:spPr>
      </p:pic>
      <p:pic>
        <p:nvPicPr>
          <p:cNvPr id="26" name="Image 25">
            <a:extLst>
              <a:ext uri="{FF2B5EF4-FFF2-40B4-BE49-F238E27FC236}">
                <a16:creationId xmlns:a16="http://schemas.microsoft.com/office/drawing/2014/main" id="{8FEFDF0C-C12F-9B81-77B5-0078FEC1DE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87282" y="2470691"/>
            <a:ext cx="2305962" cy="224190"/>
          </a:xfrm>
          <a:prstGeom prst="rect">
            <a:avLst/>
          </a:prstGeom>
        </p:spPr>
      </p:pic>
      <p:pic>
        <p:nvPicPr>
          <p:cNvPr id="36" name="Image 35" descr="Une image contenant texte&#10;&#10;Description générée automatiquement">
            <a:extLst>
              <a:ext uri="{FF2B5EF4-FFF2-40B4-BE49-F238E27FC236}">
                <a16:creationId xmlns:a16="http://schemas.microsoft.com/office/drawing/2014/main" id="{59A3FA66-3B70-64A5-4AB0-56102037B10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739631" y="4431181"/>
            <a:ext cx="2038070" cy="544608"/>
          </a:xfrm>
          <a:prstGeom prst="rect">
            <a:avLst/>
          </a:prstGeom>
        </p:spPr>
      </p:pic>
      <p:pic>
        <p:nvPicPr>
          <p:cNvPr id="45" name="Image 44" descr="Une image contenant texte&#10;&#10;Description générée automatiquement">
            <a:extLst>
              <a:ext uri="{FF2B5EF4-FFF2-40B4-BE49-F238E27FC236}">
                <a16:creationId xmlns:a16="http://schemas.microsoft.com/office/drawing/2014/main" id="{2CEDA247-BFBA-2B96-35E1-D14C7A0090C2}"/>
              </a:ext>
            </a:extLst>
          </p:cNvPr>
          <p:cNvPicPr>
            <a:picLocks noChangeAspect="1"/>
          </p:cNvPicPr>
          <p:nvPr/>
        </p:nvPicPr>
        <p:blipFill rotWithShape="1">
          <a:blip r:embed="rId22">
            <a:extLst>
              <a:ext uri="{28A0092B-C50C-407E-A947-70E740481C1C}">
                <a14:useLocalDpi xmlns:a14="http://schemas.microsoft.com/office/drawing/2010/main" val="0"/>
              </a:ext>
            </a:extLst>
          </a:blip>
          <a:srcRect t="28234" b="26657"/>
          <a:stretch/>
        </p:blipFill>
        <p:spPr>
          <a:xfrm>
            <a:off x="8120820" y="983329"/>
            <a:ext cx="1996425" cy="903556"/>
          </a:xfrm>
          <a:prstGeom prst="rect">
            <a:avLst/>
          </a:prstGeom>
        </p:spPr>
      </p:pic>
      <p:pic>
        <p:nvPicPr>
          <p:cNvPr id="54" name="Image 53" descr="Une image contenant texte, clipart&#10;&#10;Description générée automatiquement">
            <a:extLst>
              <a:ext uri="{FF2B5EF4-FFF2-40B4-BE49-F238E27FC236}">
                <a16:creationId xmlns:a16="http://schemas.microsoft.com/office/drawing/2014/main" id="{6F81D27C-82EA-CC61-B8BD-02CC37CE7E1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19384" y="2371391"/>
            <a:ext cx="1877431" cy="364442"/>
          </a:xfrm>
          <a:prstGeom prst="rect">
            <a:avLst/>
          </a:prstGeom>
        </p:spPr>
      </p:pic>
      <p:pic>
        <p:nvPicPr>
          <p:cNvPr id="59" name="Image 58">
            <a:extLst>
              <a:ext uri="{FF2B5EF4-FFF2-40B4-BE49-F238E27FC236}">
                <a16:creationId xmlns:a16="http://schemas.microsoft.com/office/drawing/2014/main" id="{B85D2E06-6365-6D27-BA90-436E047FCB7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16544" y="3505847"/>
            <a:ext cx="2118950" cy="308670"/>
          </a:xfrm>
          <a:prstGeom prst="rect">
            <a:avLst/>
          </a:prstGeom>
        </p:spPr>
      </p:pic>
      <p:pic>
        <p:nvPicPr>
          <p:cNvPr id="1026" name="Picture 2" descr="Consultant Projet de Construction Canada | Accueil | Consultants Builthink">
            <a:extLst>
              <a:ext uri="{FF2B5EF4-FFF2-40B4-BE49-F238E27FC236}">
                <a16:creationId xmlns:a16="http://schemas.microsoft.com/office/drawing/2014/main" id="{EE6E2160-7097-4073-B7F1-499D58E1347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28172" y="5259778"/>
            <a:ext cx="1773846" cy="789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7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EF70DF72-2B36-4337-D0A0-9A75B5177299}"/>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53" name="Rectangle 52">
            <a:extLst>
              <a:ext uri="{FF2B5EF4-FFF2-40B4-BE49-F238E27FC236}">
                <a16:creationId xmlns:a16="http://schemas.microsoft.com/office/drawing/2014/main" id="{2198161A-1807-4B9E-BC59-CB376049C2C5}"/>
              </a:ext>
            </a:extLst>
          </p:cNvPr>
          <p:cNvSpPr/>
          <p:nvPr/>
        </p:nvSpPr>
        <p:spPr>
          <a:xfrm>
            <a:off x="1054246" y="2002642"/>
            <a:ext cx="1403809" cy="566144"/>
          </a:xfrm>
          <a:prstGeom prst="rect">
            <a:avLst/>
          </a:prstGeom>
          <a:solidFill>
            <a:srgbClr val="0033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39" name="Rectangle 38">
            <a:extLst>
              <a:ext uri="{FF2B5EF4-FFF2-40B4-BE49-F238E27FC236}">
                <a16:creationId xmlns:a16="http://schemas.microsoft.com/office/drawing/2014/main" id="{104772CF-30B4-4E19-8E49-BB0383B04535}"/>
              </a:ext>
            </a:extLst>
          </p:cNvPr>
          <p:cNvSpPr/>
          <p:nvPr/>
        </p:nvSpPr>
        <p:spPr>
          <a:xfrm>
            <a:off x="1898713" y="-8741"/>
            <a:ext cx="10293287" cy="678179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n-lt"/>
              <a:ea typeface="+mn-ea"/>
              <a:cs typeface="+mn-cs"/>
              <a:sym typeface="Helvetica"/>
            </a:endParaRPr>
          </a:p>
        </p:txBody>
      </p:sp>
      <p:sp>
        <p:nvSpPr>
          <p:cNvPr id="3" name="Titre 1">
            <a:extLst>
              <a:ext uri="{FF2B5EF4-FFF2-40B4-BE49-F238E27FC236}">
                <a16:creationId xmlns:a16="http://schemas.microsoft.com/office/drawing/2014/main" id="{28C44FE9-7867-4402-889D-F2562C1BFA79}"/>
              </a:ext>
            </a:extLst>
          </p:cNvPr>
          <p:cNvSpPr txBox="1">
            <a:spLocks/>
          </p:cNvSpPr>
          <p:nvPr/>
        </p:nvSpPr>
        <p:spPr>
          <a:xfrm>
            <a:off x="421719" y="687123"/>
            <a:ext cx="1665445" cy="878972"/>
          </a:xfrm>
          <a:prstGeom prst="rect">
            <a:avLst/>
          </a:prstGeom>
        </p:spPr>
        <p:txBody>
          <a:bodyPr anchor="t"/>
          <a:lstStyle>
            <a:lvl1pPr algn="l" defTabSz="914400" rtl="0" eaLnBrk="1" latinLnBrk="0" hangingPunct="1">
              <a:lnSpc>
                <a:spcPts val="4100"/>
              </a:lnSpc>
              <a:spcBef>
                <a:spcPct val="0"/>
              </a:spcBef>
              <a:buNone/>
              <a:defRPr sz="3600" b="1" kern="1200">
                <a:solidFill>
                  <a:srgbClr val="0033A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300" i="0" u="none" strike="noStrike" kern="1200" cap="none" normalizeH="0" baseline="0" noProof="0">
                <a:ln>
                  <a:noFill/>
                </a:ln>
                <a:solidFill>
                  <a:schemeClr val="bg1"/>
                </a:solidFill>
                <a:effectLst/>
                <a:uLnTx/>
                <a:uFillTx/>
                <a:ea typeface="+mj-ea"/>
              </a:rPr>
              <a:t>PARTENAIRES</a:t>
            </a:r>
          </a:p>
          <a:p>
            <a:pPr marL="0" marR="0" lvl="0" indent="0" algn="l" defTabSz="914400" rtl="0" eaLnBrk="1" fontAlgn="auto" latinLnBrk="0" hangingPunct="1">
              <a:lnSpc>
                <a:spcPct val="100000"/>
              </a:lnSpc>
              <a:spcBef>
                <a:spcPct val="0"/>
              </a:spcBef>
              <a:spcAft>
                <a:spcPts val="0"/>
              </a:spcAft>
              <a:buClrTx/>
              <a:buSzTx/>
              <a:buFontTx/>
              <a:buNone/>
              <a:tabLst/>
              <a:defRPr/>
            </a:pPr>
            <a:r>
              <a:rPr lang="fr-FR" sz="1300">
                <a:solidFill>
                  <a:schemeClr val="bg1"/>
                </a:solidFill>
                <a:latin typeface="Arial" panose="020B0604020202020204" pitchFamily="34" charset="0"/>
                <a:cs typeface="Arial" panose="020B0604020202020204" pitchFamily="34" charset="0"/>
              </a:rPr>
              <a:t>DONNEURS D’ORDRES</a:t>
            </a:r>
            <a:endParaRPr kumimoji="0" lang="fr-FR" sz="1300" i="0" u="none" strike="noStrike" kern="1200" cap="none" normalizeH="0" baseline="0" noProof="0">
              <a:ln>
                <a:noFill/>
              </a:ln>
              <a:solidFill>
                <a:schemeClr val="bg1"/>
              </a:solidFill>
              <a:effectLst/>
              <a:uLnTx/>
              <a:uFillTx/>
              <a:latin typeface="Arial" panose="020B0604020202020204" pitchFamily="34" charset="0"/>
              <a:ea typeface="+mj-ea"/>
              <a:cs typeface="Arial" panose="020B0604020202020204" pitchFamily="34" charset="0"/>
            </a:endParaRPr>
          </a:p>
        </p:txBody>
      </p:sp>
      <p:cxnSp>
        <p:nvCxnSpPr>
          <p:cNvPr id="35" name="Straight Arrow Connector 5">
            <a:extLst>
              <a:ext uri="{FF2B5EF4-FFF2-40B4-BE49-F238E27FC236}">
                <a16:creationId xmlns:a16="http://schemas.microsoft.com/office/drawing/2014/main" id="{51733087-30B9-4321-A682-FEDAC48CB6A8}"/>
              </a:ext>
            </a:extLst>
          </p:cNvPr>
          <p:cNvCxnSpPr>
            <a:cxnSpLocks/>
          </p:cNvCxnSpPr>
          <p:nvPr/>
        </p:nvCxnSpPr>
        <p:spPr>
          <a:xfrm flipV="1">
            <a:off x="449105" y="522168"/>
            <a:ext cx="11209496" cy="2"/>
          </a:xfrm>
          <a:prstGeom prst="straightConnector1">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4582A3C-3331-4227-8C43-5DD44658AB34}"/>
              </a:ext>
            </a:extLst>
          </p:cNvPr>
          <p:cNvSpPr/>
          <p:nvPr/>
        </p:nvSpPr>
        <p:spPr>
          <a:xfrm>
            <a:off x="2156381" y="687123"/>
            <a:ext cx="9918709" cy="1065962"/>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pic>
        <p:nvPicPr>
          <p:cNvPr id="28" name="Image 27">
            <a:extLst>
              <a:ext uri="{FF2B5EF4-FFF2-40B4-BE49-F238E27FC236}">
                <a16:creationId xmlns:a16="http://schemas.microsoft.com/office/drawing/2014/main" id="{1232D203-9065-4E87-9A09-D04D59985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780" y="813496"/>
            <a:ext cx="2304329" cy="1209772"/>
          </a:xfrm>
          <a:prstGeom prst="rect">
            <a:avLst/>
          </a:prstGeom>
        </p:spPr>
      </p:pic>
      <p:pic>
        <p:nvPicPr>
          <p:cNvPr id="30" name="Image 29">
            <a:extLst>
              <a:ext uri="{FF2B5EF4-FFF2-40B4-BE49-F238E27FC236}">
                <a16:creationId xmlns:a16="http://schemas.microsoft.com/office/drawing/2014/main" id="{861B9DBB-B772-473F-B773-537DE3E25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3199" y="1218034"/>
            <a:ext cx="2523792" cy="590618"/>
          </a:xfrm>
          <a:prstGeom prst="rect">
            <a:avLst/>
          </a:prstGeom>
        </p:spPr>
      </p:pic>
      <p:pic>
        <p:nvPicPr>
          <p:cNvPr id="32" name="Image 31">
            <a:extLst>
              <a:ext uri="{FF2B5EF4-FFF2-40B4-BE49-F238E27FC236}">
                <a16:creationId xmlns:a16="http://schemas.microsoft.com/office/drawing/2014/main" id="{BD072D99-673B-4672-9F24-46AEF1EB3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1960" y="2256073"/>
            <a:ext cx="2855741" cy="1093214"/>
          </a:xfrm>
          <a:prstGeom prst="rect">
            <a:avLst/>
          </a:prstGeom>
        </p:spPr>
      </p:pic>
      <p:pic>
        <p:nvPicPr>
          <p:cNvPr id="50" name="Image 49" descr="Une image contenant texte&#10;&#10;Description générée automatiquement">
            <a:extLst>
              <a:ext uri="{FF2B5EF4-FFF2-40B4-BE49-F238E27FC236}">
                <a16:creationId xmlns:a16="http://schemas.microsoft.com/office/drawing/2014/main" id="{EC6B39BE-B21E-459F-BBD4-6CA7A2EF2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1960" y="3771794"/>
            <a:ext cx="2885948" cy="1098612"/>
          </a:xfrm>
          <a:prstGeom prst="rect">
            <a:avLst/>
          </a:prstGeom>
        </p:spPr>
      </p:pic>
      <p:pic>
        <p:nvPicPr>
          <p:cNvPr id="52" name="Image 51">
            <a:extLst>
              <a:ext uri="{FF2B5EF4-FFF2-40B4-BE49-F238E27FC236}">
                <a16:creationId xmlns:a16="http://schemas.microsoft.com/office/drawing/2014/main" id="{368B1749-47BD-45F9-92A9-DBCF66C8F9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2883" y="2608092"/>
            <a:ext cx="2376312" cy="512887"/>
          </a:xfrm>
          <a:prstGeom prst="rect">
            <a:avLst/>
          </a:prstGeom>
        </p:spPr>
      </p:pic>
      <p:pic>
        <p:nvPicPr>
          <p:cNvPr id="57" name="Image 56">
            <a:extLst>
              <a:ext uri="{FF2B5EF4-FFF2-40B4-BE49-F238E27FC236}">
                <a16:creationId xmlns:a16="http://schemas.microsoft.com/office/drawing/2014/main" id="{3B906440-AE9F-4A54-9915-9DDFD04DEA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9623" y="3771794"/>
            <a:ext cx="2087312" cy="1043656"/>
          </a:xfrm>
          <a:prstGeom prst="rect">
            <a:avLst/>
          </a:prstGeom>
        </p:spPr>
      </p:pic>
      <p:pic>
        <p:nvPicPr>
          <p:cNvPr id="4" name="Image 3" descr="Une image contenant texte, clipart&#10;&#10;Description générée automatiquement">
            <a:extLst>
              <a:ext uri="{FF2B5EF4-FFF2-40B4-BE49-F238E27FC236}">
                <a16:creationId xmlns:a16="http://schemas.microsoft.com/office/drawing/2014/main" id="{10C17A4B-7010-81A0-033C-3BEC9A9893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5902" y="5228779"/>
            <a:ext cx="3027027" cy="931916"/>
          </a:xfrm>
          <a:prstGeom prst="rect">
            <a:avLst/>
          </a:prstGeom>
        </p:spPr>
      </p:pic>
    </p:spTree>
    <p:extLst>
      <p:ext uri="{BB962C8B-B14F-4D97-AF65-F5344CB8AC3E}">
        <p14:creationId xmlns:p14="http://schemas.microsoft.com/office/powerpoint/2010/main" val="319522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A6C10D9A-9E5D-FBF2-3146-7CA177C5E3A8}"/>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53" name="Rectangle 52">
            <a:extLst>
              <a:ext uri="{FF2B5EF4-FFF2-40B4-BE49-F238E27FC236}">
                <a16:creationId xmlns:a16="http://schemas.microsoft.com/office/drawing/2014/main" id="{2198161A-1807-4B9E-BC59-CB376049C2C5}"/>
              </a:ext>
            </a:extLst>
          </p:cNvPr>
          <p:cNvSpPr/>
          <p:nvPr/>
        </p:nvSpPr>
        <p:spPr>
          <a:xfrm>
            <a:off x="1054246" y="2002642"/>
            <a:ext cx="1403809" cy="566144"/>
          </a:xfrm>
          <a:prstGeom prst="rect">
            <a:avLst/>
          </a:prstGeom>
          <a:solidFill>
            <a:srgbClr val="0033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39" name="Rectangle 38">
            <a:extLst>
              <a:ext uri="{FF2B5EF4-FFF2-40B4-BE49-F238E27FC236}">
                <a16:creationId xmlns:a16="http://schemas.microsoft.com/office/drawing/2014/main" id="{104772CF-30B4-4E19-8E49-BB0383B04535}"/>
              </a:ext>
            </a:extLst>
          </p:cNvPr>
          <p:cNvSpPr/>
          <p:nvPr/>
        </p:nvSpPr>
        <p:spPr>
          <a:xfrm>
            <a:off x="1898713" y="-8741"/>
            <a:ext cx="10293287" cy="678179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n-lt"/>
              <a:ea typeface="+mn-ea"/>
              <a:cs typeface="+mn-cs"/>
              <a:sym typeface="Helvetica"/>
            </a:endParaRPr>
          </a:p>
        </p:txBody>
      </p:sp>
      <p:sp>
        <p:nvSpPr>
          <p:cNvPr id="3" name="Titre 1">
            <a:extLst>
              <a:ext uri="{FF2B5EF4-FFF2-40B4-BE49-F238E27FC236}">
                <a16:creationId xmlns:a16="http://schemas.microsoft.com/office/drawing/2014/main" id="{28C44FE9-7867-4402-889D-F2562C1BFA79}"/>
              </a:ext>
            </a:extLst>
          </p:cNvPr>
          <p:cNvSpPr txBox="1">
            <a:spLocks/>
          </p:cNvSpPr>
          <p:nvPr/>
        </p:nvSpPr>
        <p:spPr>
          <a:xfrm>
            <a:off x="421719" y="687123"/>
            <a:ext cx="1665445" cy="878972"/>
          </a:xfrm>
          <a:prstGeom prst="rect">
            <a:avLst/>
          </a:prstGeom>
        </p:spPr>
        <p:txBody>
          <a:bodyPr anchor="t"/>
          <a:lstStyle>
            <a:lvl1pPr algn="l" defTabSz="914400" rtl="0" eaLnBrk="1" latinLnBrk="0" hangingPunct="1">
              <a:lnSpc>
                <a:spcPts val="4100"/>
              </a:lnSpc>
              <a:spcBef>
                <a:spcPct val="0"/>
              </a:spcBef>
              <a:buNone/>
              <a:defRPr sz="3600" b="1" kern="1200">
                <a:solidFill>
                  <a:srgbClr val="0033A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300" i="0" u="none" strike="noStrike" kern="1200" cap="none" normalizeH="0" baseline="0" noProof="0">
                <a:ln>
                  <a:noFill/>
                </a:ln>
                <a:solidFill>
                  <a:schemeClr val="bg1"/>
                </a:solidFill>
                <a:effectLst/>
                <a:uLnTx/>
                <a:uFillTx/>
                <a:ea typeface="+mj-ea"/>
              </a:rPr>
              <a:t>PARTENAIRES </a:t>
            </a:r>
            <a:br>
              <a:rPr lang="fr-FR" sz="1300">
                <a:solidFill>
                  <a:schemeClr val="bg1"/>
                </a:solidFill>
              </a:rPr>
            </a:br>
            <a:r>
              <a:rPr lang="fr-FR" sz="1300">
                <a:solidFill>
                  <a:schemeClr val="bg1"/>
                </a:solidFill>
              </a:rPr>
              <a:t>ACADÉMIQUES</a:t>
            </a:r>
            <a:endParaRPr kumimoji="0" lang="fr-FR" sz="1300" i="0" u="none" strike="noStrike" kern="1200" cap="none" normalizeH="0" baseline="0" noProof="0">
              <a:ln>
                <a:noFill/>
              </a:ln>
              <a:solidFill>
                <a:schemeClr val="bg1"/>
              </a:solidFill>
              <a:effectLst/>
              <a:uLnTx/>
              <a:uFillTx/>
              <a:latin typeface="Arial" panose="020B0604020202020204" pitchFamily="34" charset="0"/>
              <a:ea typeface="+mj-ea"/>
              <a:cs typeface="Arial" panose="020B0604020202020204" pitchFamily="34" charset="0"/>
            </a:endParaRPr>
          </a:p>
        </p:txBody>
      </p:sp>
      <p:cxnSp>
        <p:nvCxnSpPr>
          <p:cNvPr id="35" name="Straight Arrow Connector 5">
            <a:extLst>
              <a:ext uri="{FF2B5EF4-FFF2-40B4-BE49-F238E27FC236}">
                <a16:creationId xmlns:a16="http://schemas.microsoft.com/office/drawing/2014/main" id="{51733087-30B9-4321-A682-FEDAC48CB6A8}"/>
              </a:ext>
            </a:extLst>
          </p:cNvPr>
          <p:cNvCxnSpPr>
            <a:cxnSpLocks/>
          </p:cNvCxnSpPr>
          <p:nvPr/>
        </p:nvCxnSpPr>
        <p:spPr>
          <a:xfrm flipV="1">
            <a:off x="449105" y="522168"/>
            <a:ext cx="11209496" cy="2"/>
          </a:xfrm>
          <a:prstGeom prst="straightConnector1">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4582A3C-3331-4227-8C43-5DD44658AB34}"/>
              </a:ext>
            </a:extLst>
          </p:cNvPr>
          <p:cNvSpPr/>
          <p:nvPr/>
        </p:nvSpPr>
        <p:spPr>
          <a:xfrm>
            <a:off x="2156381" y="687123"/>
            <a:ext cx="9918709" cy="1065962"/>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
        <p:nvSpPr>
          <p:cNvPr id="37" name="Rectangle 36">
            <a:extLst>
              <a:ext uri="{FF2B5EF4-FFF2-40B4-BE49-F238E27FC236}">
                <a16:creationId xmlns:a16="http://schemas.microsoft.com/office/drawing/2014/main" id="{F8474B50-5B04-4D85-822B-24D867B446B9}"/>
              </a:ext>
            </a:extLst>
          </p:cNvPr>
          <p:cNvSpPr/>
          <p:nvPr/>
        </p:nvSpPr>
        <p:spPr>
          <a:xfrm>
            <a:off x="2141391" y="2856212"/>
            <a:ext cx="9745810" cy="3479619"/>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pic>
        <p:nvPicPr>
          <p:cNvPr id="32" name="Image 31">
            <a:extLst>
              <a:ext uri="{FF2B5EF4-FFF2-40B4-BE49-F238E27FC236}">
                <a16:creationId xmlns:a16="http://schemas.microsoft.com/office/drawing/2014/main" id="{9C5DBF66-F5D6-4147-A1DA-0786B3D3A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340" y="800547"/>
            <a:ext cx="1572290" cy="665097"/>
          </a:xfrm>
          <a:prstGeom prst="rect">
            <a:avLst/>
          </a:prstGeom>
        </p:spPr>
      </p:pic>
      <p:pic>
        <p:nvPicPr>
          <p:cNvPr id="36" name="Image 35">
            <a:extLst>
              <a:ext uri="{FF2B5EF4-FFF2-40B4-BE49-F238E27FC236}">
                <a16:creationId xmlns:a16="http://schemas.microsoft.com/office/drawing/2014/main" id="{26892BAE-EBCB-4465-8F85-76525A33CA3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74266" y="1935279"/>
            <a:ext cx="1388919" cy="673800"/>
          </a:xfrm>
          <a:prstGeom prst="rect">
            <a:avLst/>
          </a:prstGeom>
        </p:spPr>
      </p:pic>
      <p:pic>
        <p:nvPicPr>
          <p:cNvPr id="4" name="Image 3">
            <a:extLst>
              <a:ext uri="{FF2B5EF4-FFF2-40B4-BE49-F238E27FC236}">
                <a16:creationId xmlns:a16="http://schemas.microsoft.com/office/drawing/2014/main" id="{81A6150A-7642-4A5F-91B2-0CB391E5C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641" y="857133"/>
            <a:ext cx="2037202" cy="531510"/>
          </a:xfrm>
          <a:prstGeom prst="rect">
            <a:avLst/>
          </a:prstGeom>
        </p:spPr>
      </p:pic>
      <p:pic>
        <p:nvPicPr>
          <p:cNvPr id="6" name="Image 5">
            <a:extLst>
              <a:ext uri="{FF2B5EF4-FFF2-40B4-BE49-F238E27FC236}">
                <a16:creationId xmlns:a16="http://schemas.microsoft.com/office/drawing/2014/main" id="{3BCEEE2E-092F-455E-A654-F605D3D9E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6535" y="1706832"/>
            <a:ext cx="1612295" cy="1179241"/>
          </a:xfrm>
          <a:prstGeom prst="rect">
            <a:avLst/>
          </a:prstGeom>
        </p:spPr>
      </p:pic>
      <p:pic>
        <p:nvPicPr>
          <p:cNvPr id="12" name="Image 11">
            <a:extLst>
              <a:ext uri="{FF2B5EF4-FFF2-40B4-BE49-F238E27FC236}">
                <a16:creationId xmlns:a16="http://schemas.microsoft.com/office/drawing/2014/main" id="{830ABDD5-0F5A-4996-A6DC-E7BF090569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9923" y="1833625"/>
            <a:ext cx="1337209" cy="894982"/>
          </a:xfrm>
          <a:prstGeom prst="rect">
            <a:avLst/>
          </a:prstGeom>
        </p:spPr>
      </p:pic>
      <p:pic>
        <p:nvPicPr>
          <p:cNvPr id="19" name="Image 18" descr="Une image contenant texte, signe&#10;&#10;Description générée automatiquement">
            <a:extLst>
              <a:ext uri="{FF2B5EF4-FFF2-40B4-BE49-F238E27FC236}">
                <a16:creationId xmlns:a16="http://schemas.microsoft.com/office/drawing/2014/main" id="{84CAF7F2-4F1F-417A-AF6B-07714F6E93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9894" y="837821"/>
            <a:ext cx="1889734" cy="577104"/>
          </a:xfrm>
          <a:prstGeom prst="rect">
            <a:avLst/>
          </a:prstGeom>
        </p:spPr>
      </p:pic>
      <p:pic>
        <p:nvPicPr>
          <p:cNvPr id="21" name="Image 20">
            <a:extLst>
              <a:ext uri="{FF2B5EF4-FFF2-40B4-BE49-F238E27FC236}">
                <a16:creationId xmlns:a16="http://schemas.microsoft.com/office/drawing/2014/main" id="{873957F3-8CFD-464A-B146-305F256421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8599" y="1833394"/>
            <a:ext cx="2565100" cy="897954"/>
          </a:xfrm>
          <a:prstGeom prst="rect">
            <a:avLst/>
          </a:prstGeom>
        </p:spPr>
      </p:pic>
      <p:sp>
        <p:nvSpPr>
          <p:cNvPr id="51" name="Titre 1">
            <a:extLst>
              <a:ext uri="{FF2B5EF4-FFF2-40B4-BE49-F238E27FC236}">
                <a16:creationId xmlns:a16="http://schemas.microsoft.com/office/drawing/2014/main" id="{A4BE73B2-410F-4BDB-BA7E-C64A2D275B4D}"/>
              </a:ext>
            </a:extLst>
          </p:cNvPr>
          <p:cNvSpPr txBox="1">
            <a:spLocks/>
          </p:cNvSpPr>
          <p:nvPr/>
        </p:nvSpPr>
        <p:spPr>
          <a:xfrm>
            <a:off x="421719" y="3729746"/>
            <a:ext cx="1665445" cy="878972"/>
          </a:xfrm>
          <a:prstGeom prst="rect">
            <a:avLst/>
          </a:prstGeom>
        </p:spPr>
        <p:txBody>
          <a:bodyPr anchor="t"/>
          <a:lstStyle>
            <a:lvl1pPr algn="l" defTabSz="914400" rtl="0" eaLnBrk="1" latinLnBrk="0" hangingPunct="1">
              <a:lnSpc>
                <a:spcPts val="4100"/>
              </a:lnSpc>
              <a:spcBef>
                <a:spcPct val="0"/>
              </a:spcBef>
              <a:buNone/>
              <a:defRPr sz="3600" b="1" kern="1200">
                <a:solidFill>
                  <a:srgbClr val="0033A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300" i="0" u="none" strike="noStrike" kern="1200" cap="none" normalizeH="0" baseline="0" noProof="0">
                <a:ln>
                  <a:noFill/>
                </a:ln>
                <a:solidFill>
                  <a:schemeClr val="bg1"/>
                </a:solidFill>
                <a:effectLst/>
                <a:uLnTx/>
                <a:uFillTx/>
                <a:ea typeface="+mj-ea"/>
              </a:rPr>
              <a:t>PARTENAIRES </a:t>
            </a:r>
            <a:br>
              <a:rPr lang="fr-FR" sz="1300">
                <a:solidFill>
                  <a:schemeClr val="bg1"/>
                </a:solidFill>
              </a:rPr>
            </a:br>
            <a:r>
              <a:rPr lang="fr-FR" sz="1300">
                <a:solidFill>
                  <a:schemeClr val="bg1"/>
                </a:solidFill>
              </a:rPr>
              <a:t>ASSOCIATIFS</a:t>
            </a:r>
            <a:endParaRPr kumimoji="0" lang="fr-FR" sz="1300" i="0" u="none" strike="noStrike" kern="1200" cap="none" normalizeH="0" baseline="0" noProof="0">
              <a:ln>
                <a:noFill/>
              </a:ln>
              <a:solidFill>
                <a:schemeClr val="bg1"/>
              </a:solidFill>
              <a:effectLst/>
              <a:uLnTx/>
              <a:uFillTx/>
              <a:latin typeface="Arial" panose="020B0604020202020204" pitchFamily="34" charset="0"/>
              <a:ea typeface="+mj-ea"/>
              <a:cs typeface="Arial" panose="020B0604020202020204" pitchFamily="34" charset="0"/>
            </a:endParaRPr>
          </a:p>
        </p:txBody>
      </p:sp>
      <p:cxnSp>
        <p:nvCxnSpPr>
          <p:cNvPr id="58" name="Straight Arrow Connector 5">
            <a:extLst>
              <a:ext uri="{FF2B5EF4-FFF2-40B4-BE49-F238E27FC236}">
                <a16:creationId xmlns:a16="http://schemas.microsoft.com/office/drawing/2014/main" id="{72FD701A-3321-4B89-90F1-39BBEB707A82}"/>
              </a:ext>
            </a:extLst>
          </p:cNvPr>
          <p:cNvCxnSpPr>
            <a:cxnSpLocks/>
          </p:cNvCxnSpPr>
          <p:nvPr/>
        </p:nvCxnSpPr>
        <p:spPr>
          <a:xfrm flipV="1">
            <a:off x="449105" y="3564791"/>
            <a:ext cx="11209496" cy="2"/>
          </a:xfrm>
          <a:prstGeom prst="straightConnector1">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0B3C4416-AACC-4779-A431-7B29987A7FE6}"/>
              </a:ext>
            </a:extLst>
          </p:cNvPr>
          <p:cNvSpPr/>
          <p:nvPr/>
        </p:nvSpPr>
        <p:spPr>
          <a:xfrm>
            <a:off x="2156381" y="3729746"/>
            <a:ext cx="9918709" cy="1065962"/>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pic>
        <p:nvPicPr>
          <p:cNvPr id="61" name="Image 60" descr="Une image contenant dessin&#10;&#10;Description générée automatiquement">
            <a:extLst>
              <a:ext uri="{FF2B5EF4-FFF2-40B4-BE49-F238E27FC236}">
                <a16:creationId xmlns:a16="http://schemas.microsoft.com/office/drawing/2014/main" id="{6F3D1C08-A2A6-4A1E-AF1C-47F85E67F648}"/>
              </a:ext>
            </a:extLst>
          </p:cNvPr>
          <p:cNvPicPr>
            <a:picLocks noChangeAspect="1"/>
          </p:cNvPicPr>
          <p:nvPr/>
        </p:nvPicPr>
        <p:blipFill rotWithShape="1">
          <a:blip r:embed="rId11">
            <a:extLst>
              <a:ext uri="{28A0092B-C50C-407E-A947-70E740481C1C}">
                <a14:useLocalDpi xmlns:a14="http://schemas.microsoft.com/office/drawing/2010/main" val="0"/>
              </a:ext>
            </a:extLst>
          </a:blip>
          <a:srcRect l="9113" r="4906"/>
          <a:stretch/>
        </p:blipFill>
        <p:spPr>
          <a:xfrm>
            <a:off x="4576975" y="4042754"/>
            <a:ext cx="1933275" cy="802609"/>
          </a:xfrm>
          <a:prstGeom prst="rect">
            <a:avLst/>
          </a:prstGeom>
        </p:spPr>
      </p:pic>
      <p:pic>
        <p:nvPicPr>
          <p:cNvPr id="63" name="Image 9">
            <a:extLst>
              <a:ext uri="{FF2B5EF4-FFF2-40B4-BE49-F238E27FC236}">
                <a16:creationId xmlns:a16="http://schemas.microsoft.com/office/drawing/2014/main" id="{69D8E24A-86F9-4E65-BE4F-6D3C0CF99D75}"/>
              </a:ext>
            </a:extLst>
          </p:cNvPr>
          <p:cNvPicPr>
            <a:picLocks noChangeAspect="1"/>
          </p:cNvPicPr>
          <p:nvPr/>
        </p:nvPicPr>
        <p:blipFill>
          <a:blip r:embed="rId12"/>
          <a:stretch>
            <a:fillRect/>
          </a:stretch>
        </p:blipFill>
        <p:spPr>
          <a:xfrm>
            <a:off x="7209432" y="4032304"/>
            <a:ext cx="1722908" cy="813060"/>
          </a:xfrm>
          <a:prstGeom prst="rect">
            <a:avLst/>
          </a:prstGeom>
        </p:spPr>
      </p:pic>
    </p:spTree>
    <p:extLst>
      <p:ext uri="{BB962C8B-B14F-4D97-AF65-F5344CB8AC3E}">
        <p14:creationId xmlns:p14="http://schemas.microsoft.com/office/powerpoint/2010/main" val="112338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D19AB961-6BA0-9465-AB29-97E85C248609}"/>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93A934C0-33D3-4391-AB2C-CB13D7C9077F}"/>
              </a:ext>
            </a:extLst>
          </p:cNvPr>
          <p:cNvSpPr>
            <a:spLocks noGrp="1"/>
          </p:cNvSpPr>
          <p:nvPr>
            <p:ph type="title"/>
          </p:nvPr>
        </p:nvSpPr>
        <p:spPr>
          <a:xfrm>
            <a:off x="2749699" y="2750164"/>
            <a:ext cx="6692601" cy="1544813"/>
          </a:xfrm>
        </p:spPr>
        <p:txBody>
          <a:bodyPr/>
          <a:lstStyle/>
          <a:p>
            <a:pPr algn="ctr"/>
            <a:r>
              <a:rPr lang="fr-CA"/>
              <a:t>Merci à tous nos partenaires !</a:t>
            </a:r>
          </a:p>
        </p:txBody>
      </p:sp>
      <p:sp>
        <p:nvSpPr>
          <p:cNvPr id="3" name="Ellipse 2">
            <a:extLst>
              <a:ext uri="{FF2B5EF4-FFF2-40B4-BE49-F238E27FC236}">
                <a16:creationId xmlns:a16="http://schemas.microsoft.com/office/drawing/2014/main" id="{A3CCB76E-5E3F-4ECC-B6ED-92CDB34782B5}"/>
              </a:ext>
            </a:extLst>
          </p:cNvPr>
          <p:cNvSpPr/>
          <p:nvPr/>
        </p:nvSpPr>
        <p:spPr>
          <a:xfrm>
            <a:off x="1079938" y="1742090"/>
            <a:ext cx="2081048" cy="1008074"/>
          </a:xfrm>
          <a:prstGeom prst="ellipse">
            <a:avLst/>
          </a:prstGeom>
          <a:solidFill>
            <a:srgbClr val="0033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39212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E242EFE6-2ECD-478F-EE85-542429338DDB}"/>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E45631CC-5BF2-4C18-A39C-3461C7D3F71A}">
              <a14:hiddenSp3d xmlns:a14="http://schemas.microsoft.com/office/drawing/2010/main"/>
            </a:ext>
          </a:extLst>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93A934C0-33D3-4391-AB2C-CB13D7C9077F}"/>
              </a:ext>
            </a:extLst>
          </p:cNvPr>
          <p:cNvSpPr>
            <a:spLocks noGrp="1"/>
          </p:cNvSpPr>
          <p:nvPr>
            <p:ph type="title"/>
          </p:nvPr>
        </p:nvSpPr>
        <p:spPr>
          <a:xfrm>
            <a:off x="2749699" y="2750164"/>
            <a:ext cx="6692601" cy="1544813"/>
          </a:xfrm>
        </p:spPr>
        <p:txBody>
          <a:bodyPr/>
          <a:lstStyle/>
          <a:p>
            <a:pPr algn="ctr"/>
            <a:r>
              <a:rPr lang="fr-CA" dirty="0"/>
              <a:t>Programmation 2023</a:t>
            </a:r>
          </a:p>
        </p:txBody>
      </p:sp>
      <p:sp>
        <p:nvSpPr>
          <p:cNvPr id="3" name="Ellipse 2">
            <a:extLst>
              <a:ext uri="{FF2B5EF4-FFF2-40B4-BE49-F238E27FC236}">
                <a16:creationId xmlns:a16="http://schemas.microsoft.com/office/drawing/2014/main" id="{A3CCB76E-5E3F-4ECC-B6ED-92CDB34782B5}"/>
              </a:ext>
            </a:extLst>
          </p:cNvPr>
          <p:cNvSpPr/>
          <p:nvPr/>
        </p:nvSpPr>
        <p:spPr>
          <a:xfrm>
            <a:off x="1079938" y="1742090"/>
            <a:ext cx="2081048" cy="1008074"/>
          </a:xfrm>
          <a:prstGeom prst="ellipse">
            <a:avLst/>
          </a:prstGeom>
          <a:solidFill>
            <a:srgbClr val="0033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74456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8"/>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7"/>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8"/>
</p:tagLst>
</file>

<file path=ppt/tags/tag59.xml><?xml version="1.0" encoding="utf-8"?>
<p:tagLst xmlns:a="http://schemas.openxmlformats.org/drawingml/2006/main" xmlns:r="http://schemas.openxmlformats.org/officeDocument/2006/relationships" xmlns:p="http://schemas.openxmlformats.org/presentationml/2006/main">
  <p:tag name="NUM" val="9"/>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0"/>
</p:tagLst>
</file>

<file path=ppt/tags/tag61.xml><?xml version="1.0" encoding="utf-8"?>
<p:tagLst xmlns:a="http://schemas.openxmlformats.org/drawingml/2006/main" xmlns:r="http://schemas.openxmlformats.org/officeDocument/2006/relationships" xmlns:p="http://schemas.openxmlformats.org/presentationml/2006/main">
  <p:tag name="NUM" val="11"/>
</p:tagLst>
</file>

<file path=ppt/tags/tag62.xml><?xml version="1.0" encoding="utf-8"?>
<p:tagLst xmlns:a="http://schemas.openxmlformats.org/drawingml/2006/main" xmlns:r="http://schemas.openxmlformats.org/officeDocument/2006/relationships" xmlns:p="http://schemas.openxmlformats.org/presentationml/2006/main">
  <p:tag name="NUM" val="12"/>
</p:tagLst>
</file>

<file path=ppt/tags/tag63.xml><?xml version="1.0" encoding="utf-8"?>
<p:tagLst xmlns:a="http://schemas.openxmlformats.org/drawingml/2006/main" xmlns:r="http://schemas.openxmlformats.org/officeDocument/2006/relationships" xmlns:p="http://schemas.openxmlformats.org/presentationml/2006/main">
  <p:tag name="NUM" val="13"/>
</p:tagLst>
</file>

<file path=ppt/tags/tag64.xml><?xml version="1.0" encoding="utf-8"?>
<p:tagLst xmlns:a="http://schemas.openxmlformats.org/drawingml/2006/main" xmlns:r="http://schemas.openxmlformats.org/officeDocument/2006/relationships" xmlns:p="http://schemas.openxmlformats.org/presentationml/2006/main">
  <p:tag name="NUM" val="14"/>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8"/>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10"/>
</p:tagLst>
</file>

<file path=ppt/tags/tag72.xml><?xml version="1.0" encoding="utf-8"?>
<p:tagLst xmlns:a="http://schemas.openxmlformats.org/drawingml/2006/main" xmlns:r="http://schemas.openxmlformats.org/officeDocument/2006/relationships" xmlns:p="http://schemas.openxmlformats.org/presentationml/2006/main">
  <p:tag name="NUM" val="11"/>
</p:tagLst>
</file>

<file path=ppt/tags/tag73.xml><?xml version="1.0" encoding="utf-8"?>
<p:tagLst xmlns:a="http://schemas.openxmlformats.org/drawingml/2006/main" xmlns:r="http://schemas.openxmlformats.org/officeDocument/2006/relationships" xmlns:p="http://schemas.openxmlformats.org/presentationml/2006/main">
  <p:tag name="NUM" val="12"/>
</p:tagLst>
</file>

<file path=ppt/tags/tag74.xml><?xml version="1.0" encoding="utf-8"?>
<p:tagLst xmlns:a="http://schemas.openxmlformats.org/drawingml/2006/main" xmlns:r="http://schemas.openxmlformats.org/officeDocument/2006/relationships" xmlns:p="http://schemas.openxmlformats.org/presentationml/2006/main">
  <p:tag name="NUM" val="13"/>
</p:tagLst>
</file>

<file path=ppt/tags/tag75.xml><?xml version="1.0" encoding="utf-8"?>
<p:tagLst xmlns:a="http://schemas.openxmlformats.org/drawingml/2006/main" xmlns:r="http://schemas.openxmlformats.org/officeDocument/2006/relationships" xmlns:p="http://schemas.openxmlformats.org/presentationml/2006/main">
  <p:tag name="NUM" val="14"/>
</p:tagLst>
</file>

<file path=ppt/tags/tag8.xml><?xml version="1.0" encoding="utf-8"?>
<p:tagLst xmlns:a="http://schemas.openxmlformats.org/drawingml/2006/main" xmlns:r="http://schemas.openxmlformats.org/officeDocument/2006/relationships" xmlns:p="http://schemas.openxmlformats.org/presentationml/2006/main">
  <p:tag name="NUM" val="9"/>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6218fd5-94fa-4544-9236-b363262667bd">
      <Terms xmlns="http://schemas.microsoft.com/office/infopath/2007/PartnerControls"/>
    </lcf76f155ced4ddcb4097134ff3c332f>
    <TaxCatchAll xmlns="715724a5-e770-4672-a18c-238c7757fd4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3A2524ADE83548990488174BEFBA40" ma:contentTypeVersion="16" ma:contentTypeDescription="Crée un document." ma:contentTypeScope="" ma:versionID="6ecd6c51495c7b4cafee16ba1fd8939b">
  <xsd:schema xmlns:xsd="http://www.w3.org/2001/XMLSchema" xmlns:xs="http://www.w3.org/2001/XMLSchema" xmlns:p="http://schemas.microsoft.com/office/2006/metadata/properties" xmlns:ns2="06218fd5-94fa-4544-9236-b363262667bd" xmlns:ns3="715724a5-e770-4672-a18c-238c7757fd49" targetNamespace="http://schemas.microsoft.com/office/2006/metadata/properties" ma:root="true" ma:fieldsID="bc81016aff96e04039539079225584c7" ns2:_="" ns3:_="">
    <xsd:import namespace="06218fd5-94fa-4544-9236-b363262667bd"/>
    <xsd:import namespace="715724a5-e770-4672-a18c-238c7757fd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218fd5-94fa-4544-9236-b36326266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ebfd554-9fe9-4b93-a244-e5b21b14688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5724a5-e770-4672-a18c-238c7757fd49"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a942ee9-bc3a-4718-9f30-d03307733669}" ma:internalName="TaxCatchAll" ma:showField="CatchAllData" ma:web="715724a5-e770-4672-a18c-238c7757fd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BFE1D9-6C51-4CDF-AEF9-8DBF3CE4242A}">
  <ds:schemaRefs>
    <ds:schemaRef ds:uri="06218fd5-94fa-4544-9236-b363262667bd"/>
    <ds:schemaRef ds:uri="715724a5-e770-4672-a18c-238c7757fd4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93A2A48-021D-411F-AC06-FAA73F997646}">
  <ds:schemaRefs>
    <ds:schemaRef ds:uri="http://schemas.microsoft.com/sharepoint/v3/contenttype/forms"/>
  </ds:schemaRefs>
</ds:datastoreItem>
</file>

<file path=customXml/itemProps3.xml><?xml version="1.0" encoding="utf-8"?>
<ds:datastoreItem xmlns:ds="http://schemas.openxmlformats.org/officeDocument/2006/customXml" ds:itemID="{7530834F-78C0-4D03-A3C4-A9FB171819CF}">
  <ds:schemaRefs>
    <ds:schemaRef ds:uri="06218fd5-94fa-4544-9236-b363262667bd"/>
    <ds:schemaRef ds:uri="715724a5-e770-4672-a18c-238c7757fd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214</TotalTime>
  <Words>861</Words>
  <Application>Microsoft Office PowerPoint</Application>
  <PresentationFormat>Grand écran</PresentationFormat>
  <Paragraphs>151</Paragraphs>
  <Slides>32</Slides>
  <Notes>19</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32</vt:i4>
      </vt:variant>
    </vt:vector>
  </HeadingPairs>
  <TitlesOfParts>
    <vt:vector size="45" baseType="lpstr">
      <vt:lpstr>Arial</vt:lpstr>
      <vt:lpstr>Arial Narrow</vt:lpstr>
      <vt:lpstr>Calibri</vt:lpstr>
      <vt:lpstr>Calibri Light</vt:lpstr>
      <vt:lpstr>Helvetica</vt:lpstr>
      <vt:lpstr>Moderat</vt:lpstr>
      <vt:lpstr>montserrat</vt:lpstr>
      <vt:lpstr>Open Sans</vt:lpstr>
      <vt:lpstr>Symbol</vt:lpstr>
      <vt:lpstr>Tahoma</vt:lpstr>
      <vt:lpstr>Verdana</vt:lpstr>
      <vt:lpstr>Wingdings</vt:lpstr>
      <vt:lpstr>Thème Office</vt:lpstr>
      <vt:lpstr>Présentation PowerPoint</vt:lpstr>
      <vt:lpstr>Déroulement de la soirée</vt:lpstr>
      <vt:lpstr>Mise à jour sur les activités de votre association</vt:lpstr>
      <vt:lpstr>Présentation PowerPoint</vt:lpstr>
      <vt:lpstr>Présentation PowerPoint</vt:lpstr>
      <vt:lpstr>Présentation PowerPoint</vt:lpstr>
      <vt:lpstr>Présentation PowerPoint</vt:lpstr>
      <vt:lpstr>Merci à tous nos partenaires !</vt:lpstr>
      <vt:lpstr>Programmation 2023</vt:lpstr>
      <vt:lpstr>Thématique 2023</vt:lpstr>
      <vt:lpstr>Soirées-conférences 2023</vt:lpstr>
      <vt:lpstr>Activités en collaboration</vt:lpstr>
      <vt:lpstr>Activités en collaboration</vt:lpstr>
      <vt:lpstr>Activités en collaboration</vt:lpstr>
      <vt:lpstr>Activités en collaboration</vt:lpstr>
      <vt:lpstr>Activités 2023</vt:lpstr>
      <vt:lpstr>Nouveautés 2023</vt:lpstr>
      <vt:lpstr>Bâtisseur de visions</vt:lpstr>
      <vt:lpstr>Présentation PowerPoint</vt:lpstr>
      <vt:lpstr>Présentation PowerPoint</vt:lpstr>
      <vt:lpstr>Bâtisseur de vision</vt:lpstr>
      <vt:lpstr>Enjeux l’industrie de la construction</vt:lpstr>
      <vt:lpstr>Des chiffres révélateurs</vt:lpstr>
      <vt:lpstr>Présentation PowerPoint</vt:lpstr>
      <vt:lpstr>Amélioration potentielle de la productivité grâce  à la mise en place des meilleures pratiques</vt:lpstr>
      <vt:lpstr>Démarche de l’excellence opérationnelle</vt:lpstr>
      <vt:lpstr>Combler l’écart entre les  opérations &amp; la technologie</vt:lpstr>
      <vt:lpstr>Mot de la fin</vt:lpstr>
      <vt:lpstr>Merci et passez une excellente soirée!</vt:lpstr>
      <vt:lpstr>Merci</vt:lpstr>
      <vt:lpstr>Prochain événement</vt:lpstr>
      <vt:lpstr>Bon réseautage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Martin Lafleur</cp:lastModifiedBy>
  <cp:revision>1</cp:revision>
  <dcterms:modified xsi:type="dcterms:W3CDTF">2023-02-23T15:02:06Z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0x010100D73A2524ADE83548990488174BEFBA40</vt:lpwstr>
  </property>
  <property fmtid="{D5CDD505-2E9C-101B-9397-08002B2CF9AE}" pid="3" name="MediaServiceImageTags">
    <vt:lpwstr/>
  </property>
</Properties>
</file>